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8"/>
    <p:sldMasterId id="2147484346" r:id="rId9"/>
  </p:sldMasterIdLst>
  <p:notesMasterIdLst>
    <p:notesMasterId r:id="rId19"/>
  </p:notesMasterIdLst>
  <p:handoutMasterIdLst>
    <p:handoutMasterId r:id="rId20"/>
  </p:handoutMasterIdLst>
  <p:sldIdLst>
    <p:sldId id="256" r:id="rId10"/>
    <p:sldId id="289" r:id="rId11"/>
    <p:sldId id="259" r:id="rId12"/>
    <p:sldId id="261" r:id="rId13"/>
    <p:sldId id="262" r:id="rId14"/>
    <p:sldId id="263" r:id="rId15"/>
    <p:sldId id="285" r:id="rId16"/>
    <p:sldId id="283" r:id="rId17"/>
    <p:sldId id="272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CBC0"/>
    <a:srgbClr val="171D25"/>
    <a:srgbClr val="154268"/>
    <a:srgbClr val="BD40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02" autoAdjust="0"/>
    <p:restoredTop sz="89806" autoAdjust="0"/>
  </p:normalViewPr>
  <p:slideViewPr>
    <p:cSldViewPr snapToGrid="0" showGuides="1">
      <p:cViewPr varScale="1">
        <p:scale>
          <a:sx n="95" d="100"/>
          <a:sy n="95" d="100"/>
        </p:scale>
        <p:origin x="1152" y="3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502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1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customXml" Target="../customXml/item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2.xml"/><Relationship Id="rId14" Type="http://schemas.openxmlformats.org/officeDocument/2006/relationships/slide" Target="slides/slide5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>
            <a:extLst>
              <a:ext uri="{FF2B5EF4-FFF2-40B4-BE49-F238E27FC236}">
                <a16:creationId xmlns:a16="http://schemas.microsoft.com/office/drawing/2014/main" id="{A64B4FD2-B43A-6305-9AAF-A32048FB9F0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3ED3230-2223-2E31-3E07-F25FDC2B5B0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49F44E-674E-444B-A7FC-4418A08F5209}" type="datetimeFigureOut">
              <a:rPr lang="da-DK" smtClean="0"/>
              <a:t>25.05.2025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0FDAF1C2-B070-D258-95C0-8C1C59E465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BB31534-AFC1-2A88-5A7B-D6CF1068AB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A17B7-DADE-4B72-89CA-15D1FFBEC601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24654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CD72A38B-F9FA-4036-A084-652409E98F08}" type="datetimeFigureOut">
              <a:rPr lang="en-GB"/>
              <a:pPr/>
              <a:t>25/05/2025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9436F85-577F-4A92-A47F-D540A2BCC821}" type="slidenum">
              <a:rPr lang="en-GB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8091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452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0172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5654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436F85-577F-4A92-A47F-D540A2BCC821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583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0335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B9A67-E62D-400C-BC42-A3A96AAED2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1" y="1028247"/>
            <a:ext cx="2502000" cy="432000"/>
          </a:xfrm>
        </p:spPr>
        <p:txBody>
          <a:bodyPr/>
          <a:lstStyle>
            <a:lvl1pPr>
              <a:lnSpc>
                <a:spcPct val="110000"/>
              </a:lnSpc>
              <a:defRPr sz="1200"/>
            </a:lvl1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E60E8CAC-51BD-4862-8B6E-BD3E315677C4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1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25135A09-8F8A-4D87-8C43-B3A0A80BE2F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273164" y="1028246"/>
            <a:ext cx="2502000" cy="432000"/>
          </a:xfrm>
        </p:spPr>
        <p:txBody>
          <a:bodyPr/>
          <a:lstStyle>
            <a:lvl1pPr marL="0" indent="0" algn="l">
              <a:buNone/>
              <a:defRPr sz="12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62D92C6-668E-491E-B394-72897FAB3085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3273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C0F1B1F1-CA40-4EA4-AB68-69DBBD61ED9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35163" y="1028246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3DBEE0FF-2C0E-499E-ACAF-B6F421AF13D5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6135163" y="1475354"/>
            <a:ext cx="2502000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F091117C-5AED-4416-88BA-F1C88ACD7A2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997162" y="1028247"/>
            <a:ext cx="2502000" cy="432000"/>
          </a:xfrm>
        </p:spPr>
        <p:txBody>
          <a:bodyPr/>
          <a:lstStyle>
            <a:lvl1pPr marL="0" indent="0">
              <a:buNone/>
              <a:defRPr sz="1200" b="1"/>
            </a:lvl1pPr>
            <a:lvl2pPr marL="252000" indent="0">
              <a:buNone/>
              <a:defRPr/>
            </a:lvl2pPr>
          </a:lstStyle>
          <a:p>
            <a:pPr lvl="0"/>
            <a:r>
              <a:rPr lang="da-DK" noProof="0" dirty="0"/>
              <a:t>Klik for at tilføje underoverskrift</a:t>
            </a:r>
            <a:endParaRPr lang="da-DK"/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C66F31E1-769E-4E9A-9DCC-2C64321A89C1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8997161" y="1475354"/>
            <a:ext cx="2501999" cy="4366646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a-DK" noProof="0" dirty="0"/>
              <a:t>Klik for at tilføje tekst</a:t>
            </a:r>
            <a:endParaRPr lang="da-DK"/>
          </a:p>
          <a:p>
            <a:pPr lvl="1"/>
            <a:r>
              <a:rPr lang="da-DK" noProof="0" dirty="0"/>
              <a:t>Second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2"/>
            <a:r>
              <a:rPr lang="da-DK" noProof="0" dirty="0"/>
              <a:t>Third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3"/>
            <a:r>
              <a:rPr lang="da-DK" noProof="0" dirty="0" err="1"/>
              <a:t>Fourth</a:t>
            </a:r>
            <a:r>
              <a:rPr lang="da-DK" noProof="0" dirty="0"/>
              <a:t> </a:t>
            </a:r>
            <a:r>
              <a:rPr lang="da-DK" noProof="0" dirty="0" err="1"/>
              <a:t>level</a:t>
            </a:r>
            <a:endParaRPr lang="da-DK" noProof="0" dirty="0"/>
          </a:p>
          <a:p>
            <a:pPr lvl="4"/>
            <a:r>
              <a:rPr lang="da-DK" noProof="0" dirty="0"/>
              <a:t>Fifth </a:t>
            </a:r>
            <a:r>
              <a:rPr lang="da-DK" noProof="0" dirty="0" err="1"/>
              <a:t>level</a:t>
            </a:r>
            <a:endParaRPr lang="da-DK" noProof="0" dirty="0"/>
          </a:p>
        </p:txBody>
      </p:sp>
      <p:sp>
        <p:nvSpPr>
          <p:cNvPr id="28" name="Date Placeholder 14">
            <a:extLst>
              <a:ext uri="{FF2B5EF4-FFF2-40B4-BE49-F238E27FC236}">
                <a16:creationId xmlns:a16="http://schemas.microsoft.com/office/drawing/2014/main" id="{1DCD95D8-07B6-42C0-8767-A640B7CA853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588C40-671D-463C-8463-D77B96C28D88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93800-6F51-413B-BA21-0A9967FF3386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4195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6099300" cy="6858000"/>
          </a:xfrm>
          <a:solidFill>
            <a:schemeClr val="bg1"/>
          </a:solidFill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6692401" y="1076109"/>
            <a:ext cx="4680000" cy="182273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overskrift, maksimalt 3 linjer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692400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Date Placeholder 14">
            <a:extLst>
              <a:ext uri="{FF2B5EF4-FFF2-40B4-BE49-F238E27FC236}">
                <a16:creationId xmlns:a16="http://schemas.microsoft.com/office/drawing/2014/main" id="{2C4B35A0-F8F7-420F-9E06-CC0AAAA0B84F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9" name="TextBox 19">
            <a:extLst>
              <a:ext uri="{FF2B5EF4-FFF2-40B4-BE49-F238E27FC236}">
                <a16:creationId xmlns:a16="http://schemas.microsoft.com/office/drawing/2014/main" id="{77BCC6E7-9279-FA89-A785-CF0077EE4743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072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illede og tekst (CV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6710399" y="1700213"/>
            <a:ext cx="4677070" cy="1436392"/>
          </a:xfrm>
        </p:spPr>
        <p:txBody>
          <a:bodyPr/>
          <a:lstStyle>
            <a:lvl1pPr>
              <a:defRPr sz="4800"/>
            </a:lvl1pPr>
          </a:lstStyle>
          <a:p>
            <a:r>
              <a:rPr lang="da-DK" dirty="0"/>
              <a:t>Overskrift i </a:t>
            </a:r>
            <a:r>
              <a:rPr lang="da-DK" dirty="0" err="1"/>
              <a:t>maks</a:t>
            </a:r>
            <a:r>
              <a:rPr lang="da-DK" dirty="0"/>
              <a:t> 2 linjer</a:t>
            </a:r>
            <a:endParaRPr lang="da-DK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6FAAEFF0-FCE4-48D6-A0D1-A458F3CD3E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F21E6D3-406B-4DA0-9B5A-6A2F208BAF7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710399" y="452437"/>
            <a:ext cx="4659277" cy="790493"/>
          </a:xfrm>
        </p:spPr>
        <p:txBody>
          <a:bodyPr anchor="b" anchorCtr="0"/>
          <a:lstStyle>
            <a:lvl1pPr marL="0" indent="0">
              <a:buFont typeface="Arial" panose="020B0604020202020204" pitchFamily="34" charset="0"/>
              <a:buNone/>
              <a:defRPr/>
            </a:lvl1pPr>
          </a:lstStyle>
          <a:p>
            <a:pPr lvl="0"/>
            <a:r>
              <a:rPr lang="da-DK" dirty="0"/>
              <a:t>Klik for at indsætte tekst (f.eks. job titel)</a:t>
            </a:r>
            <a:endParaRPr lang="da-DK"/>
          </a:p>
        </p:txBody>
      </p:sp>
      <p:sp>
        <p:nvSpPr>
          <p:cNvPr id="10" name="Pladsholder til billede 3"/>
          <p:cNvSpPr>
            <a:spLocks noGrp="1"/>
          </p:cNvSpPr>
          <p:nvPr>
            <p:ph type="pic" sz="quarter" idx="13" hasCustomPrompt="1"/>
          </p:nvPr>
        </p:nvSpPr>
        <p:spPr>
          <a:xfrm>
            <a:off x="411163" y="1016000"/>
            <a:ext cx="4043879" cy="4804038"/>
          </a:xfrm>
          <a:noFill/>
        </p:spPr>
        <p:txBody>
          <a:bodyPr/>
          <a:lstStyle>
            <a:lvl1pPr marL="0" indent="0" algn="ctr">
              <a:buNone/>
              <a:defRPr sz="11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4AC2696B-BD55-4932-A36E-BCC4318F22B0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591D0A-163E-46D9-B4AE-DA2791457328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DA9685AE-678B-466E-B97B-590BC795CFDA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4" name="TextBox 19">
            <a:extLst>
              <a:ext uri="{FF2B5EF4-FFF2-40B4-BE49-F238E27FC236}">
                <a16:creationId xmlns:a16="http://schemas.microsoft.com/office/drawing/2014/main" id="{84BAC96C-D3F0-4589-BA68-661284F36D77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72234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360EC57D-D72D-43A3-90BC-3ACC9F8BC9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36B2A848-B2AD-472A-AC10-0002D162D52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7D6F82-73FC-4F13-BFEC-9200E77E152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183040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re iko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FA71C01-3350-42F9-9392-0F3379095A9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2932902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0A09C85-3CCC-44AB-A808-AA96845B128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932902" y="2733129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1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/>
              <a:t>Klik for at 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3F35B7FD-E0E2-4581-BAC7-8858E530AFEA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2934000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52C92166-E723-47D5-9A87-3354EB28C43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932112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252000" indent="0">
              <a:buNone/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AE23DA26-37CC-4CA7-8253-FD9AB459D2EF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474740" y="1700213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  <a:lvl2pPr marL="252000" indent="0">
              <a:buNone/>
              <a:defRPr sz="1000"/>
            </a:lvl2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2682726-03AB-4490-8664-993881FA0BB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459663" y="273240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</a:p>
          <a:p>
            <a:pPr lvl="2"/>
            <a:endParaRPr lang="da-DK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762625AB-198B-4F37-9382-C78FD9118D5A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7459663" y="4012975"/>
            <a:ext cx="936000" cy="936000"/>
          </a:xfrm>
        </p:spPr>
        <p:txBody>
          <a:bodyPr wrap="none"/>
          <a:lstStyle>
            <a:lvl1pPr marL="0" indent="0">
              <a:buNone/>
              <a:defRPr sz="1000"/>
            </a:lvl1pPr>
          </a:lstStyle>
          <a:p>
            <a:pPr lvl="0"/>
            <a:r>
              <a:rPr lang="da-DK" dirty="0"/>
              <a:t>Indsæt logo: Vælg pladsholderen, indsæt logo via Templafy/Billeder</a:t>
            </a:r>
            <a:endParaRPr lang="da-DK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8AE7F93-F2C6-4199-8D16-CFB4D977F63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73948" y="5093240"/>
            <a:ext cx="3564000" cy="7560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 b="1"/>
            </a:lvl1pPr>
            <a:lvl2pPr marL="252000">
              <a:defRPr/>
            </a:lvl2pPr>
            <a:lvl3pPr marL="504000">
              <a:defRPr/>
            </a:lvl3pPr>
          </a:lstStyle>
          <a:p>
            <a:pPr lvl="0"/>
            <a:r>
              <a:rPr lang="da-DK" dirty="0"/>
              <a:t>Klik for at </a:t>
            </a:r>
            <a:r>
              <a:rPr lang="da-DK"/>
              <a:t>tilføje overskrift</a:t>
            </a:r>
          </a:p>
          <a:p>
            <a:pPr lvl="1"/>
            <a:r>
              <a:rPr lang="da-DK"/>
              <a:t>Second level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33E6A-A4F4-491B-846E-1DACC83D9BB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38E8B2-EC82-4BE1-85C6-8F2725969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82921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6F8A6A9-890A-4EA2-8FA4-EA834B1A12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05F52FC-7E26-46C0-8E8B-4445D500B9C7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B1D99-4B52-4731-AEC4-C722464A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B452C39-88DE-4155-8ED8-643714B1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985225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768847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44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244936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verskrif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6F8A6A9-890A-4EA2-8FA4-EA834B1A12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05F52FC-7E26-46C0-8E8B-4445D500B9C7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B1D99-4B52-4731-AEC4-C722464A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B452C39-88DE-4155-8ED8-643714B1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7075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10962000" cy="671967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3" y="1989138"/>
            <a:ext cx="10961237" cy="38644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61292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4CC5041-23D9-AC52-9AAA-72EF93557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9FAAC55-02A6-C7BC-D812-82513D460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D3EAB81-C978-907C-2F26-0D0CA47D41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7"/>
            <a:ext cx="10962000" cy="61856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A2C82-295C-9A8C-B8F3-9A9AFFC8B456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4" y="2080649"/>
            <a:ext cx="5033402" cy="39017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7C0F39E-98DF-1257-627A-B8E980B19C1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097528" y="2080649"/>
            <a:ext cx="5033402" cy="39017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277189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Overskrift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10962000" cy="671967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3" y="1989138"/>
            <a:ext cx="10961237" cy="38644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351489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0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A915360E-F247-49FB-821B-5399F132647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FB068F22-0263-44BB-8333-C5643293F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8" name="Date Placeholder 14">
            <a:extLst>
              <a:ext uri="{FF2B5EF4-FFF2-40B4-BE49-F238E27FC236}">
                <a16:creationId xmlns:a16="http://schemas.microsoft.com/office/drawing/2014/main" id="{2D08A2CA-4B19-4B39-B540-F97244C446A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12125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715159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Overskrif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6F8A6A9-890A-4EA2-8FA4-EA834B1A12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05F52FC-7E26-46C0-8E8B-4445D500B9C7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B1D99-4B52-4731-AEC4-C722464A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B452C39-88DE-4155-8ED8-643714B1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259527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4CC5041-23D9-AC52-9AAA-72EF93557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9FAAC55-02A6-C7BC-D812-82513D460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D3EAB81-C978-907C-2F26-0D0CA47D41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7"/>
            <a:ext cx="10962000" cy="61856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A2C82-295C-9A8C-B8F3-9A9AFFC8B456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4" y="2080649"/>
            <a:ext cx="5033402" cy="39017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7C0F39E-98DF-1257-627A-B8E980B19C1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097528" y="2080649"/>
            <a:ext cx="5033402" cy="39017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39673242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Overskrift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10962000" cy="671967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3" y="1989138"/>
            <a:ext cx="10961237" cy="38644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9631598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0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A915360E-F247-49FB-821B-5399F132647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FB068F22-0263-44BB-8333-C5643293F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8" name="Date Placeholder 14">
            <a:extLst>
              <a:ext uri="{FF2B5EF4-FFF2-40B4-BE49-F238E27FC236}">
                <a16:creationId xmlns:a16="http://schemas.microsoft.com/office/drawing/2014/main" id="{2D08A2CA-4B19-4B39-B540-F97244C446A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259247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4247315"/>
      </p:ext>
    </p:extLst>
  </p:cSld>
  <p:clrMapOvr>
    <a:masterClrMapping/>
  </p:clrMapOvr>
  <p:hf hdr="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2542779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4CC5041-23D9-AC52-9AAA-72EF93557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9FAAC55-02A6-C7BC-D812-82513D460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D3EAB81-C978-907C-2F26-0D0CA47D41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7"/>
            <a:ext cx="10962000" cy="61856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A2C82-295C-9A8C-B8F3-9A9AFFC8B456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4" y="2080649"/>
            <a:ext cx="5033402" cy="39017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7C0F39E-98DF-1257-627A-B8E980B19C1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097528" y="2080649"/>
            <a:ext cx="5033402" cy="39017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914060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52235842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hdr="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85601907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036766562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/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1307319"/>
      </p:ext>
    </p:extLst>
  </p:cSld>
  <p:clrMapOvr>
    <a:masterClrMapping/>
  </p:clrMapOvr>
  <p:hf hdr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183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87769171"/>
      </p:ext>
    </p:extLst>
  </p:cSld>
  <p:clrMapOvr>
    <a:masterClrMapping/>
  </p:clrMapOvr>
  <p:hf hdr="0"/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15872151"/>
      </p:ext>
    </p:extLst>
  </p:cSld>
  <p:clrMapOvr>
    <a:masterClrMapping/>
  </p:clrMapOvr>
  <p:hf hdr="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34609455"/>
      </p:ext>
    </p:extLst>
  </p:cSld>
  <p:clrMapOvr>
    <a:masterClrMapping/>
  </p:clrMapOvr>
  <p:hf hdr="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48101379"/>
      </p:ext>
    </p:extLst>
  </p:cSld>
  <p:clrMapOvr>
    <a:masterClrMapping/>
  </p:clrMapOvr>
  <p:hf hdr="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vid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3" name="Date Placeholder 14">
            <a:extLst>
              <a:ext uri="{FF2B5EF4-FFF2-40B4-BE49-F238E27FC236}">
                <a16:creationId xmlns:a16="http://schemas.microsoft.com/office/drawing/2014/main" id="{5161ABAB-6DB4-433A-ACC8-A0EC0AACAD0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BC3A8B03-9EA5-416E-BD54-B87E6C4A6781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58772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ort for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ckground">
            <a:extLst>
              <a:ext uri="{FF2B5EF4-FFF2-40B4-BE49-F238E27FC236}">
                <a16:creationId xmlns:a16="http://schemas.microsoft.com/office/drawing/2014/main" id="{BBCAF46D-9983-4AEE-9B8A-24654CDEDDB0}"/>
              </a:ext>
            </a:extLst>
          </p:cNvPr>
          <p:cNvSpPr/>
          <p:nvPr userDrawn="1"/>
        </p:nvSpPr>
        <p:spPr>
          <a:xfrm>
            <a:off x="0" y="0"/>
            <a:ext cx="121896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600" dirty="0" err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49384" y="1760373"/>
            <a:ext cx="10069011" cy="4070408"/>
          </a:xfrm>
        </p:spPr>
        <p:txBody>
          <a:bodyPr anchor="t" anchorCtr="0"/>
          <a:lstStyle>
            <a:lvl1pPr algn="l">
              <a:lnSpc>
                <a:spcPct val="90000"/>
              </a:lnSpc>
              <a:defRPr sz="9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D4E1389B-CA3B-4709-956D-F396D960BB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4" name="Date Placeholder 14">
            <a:extLst>
              <a:ext uri="{FF2B5EF4-FFF2-40B4-BE49-F238E27FC236}">
                <a16:creationId xmlns:a16="http://schemas.microsoft.com/office/drawing/2014/main" id="{8A94F1C1-AE36-4BBA-B958-8FC614A9472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5C6B8E24-66E4-1DDA-ADCF-C1D6EB952142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6752581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skrift og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56F8A6A9-890A-4EA2-8FA4-EA834B1A12F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05F52FC-7E26-46C0-8E8B-4445D500B9C7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1B1D99-4B52-4731-AEC4-C722464A7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B452C39-88DE-4155-8ED8-643714B1A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4795349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94CC5041-23D9-AC52-9AAA-72EF93557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89FAAC55-02A6-C7BC-D812-82513D4604D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BD3EAB81-C978-907C-2F26-0D0CA47D41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7"/>
            <a:ext cx="10962000" cy="618564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9A2C82-295C-9A8C-B8F3-9A9AFFC8B456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4" y="2080649"/>
            <a:ext cx="5033402" cy="39017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7C0F39E-98DF-1257-627A-B8E980B19C11}"/>
              </a:ext>
            </a:extLst>
          </p:cNvPr>
          <p:cNvSpPr>
            <a:spLocks noGrp="1"/>
          </p:cNvSpPr>
          <p:nvPr>
            <p:ph sz="quarter" idx="20" hasCustomPrompt="1"/>
          </p:nvPr>
        </p:nvSpPr>
        <p:spPr>
          <a:xfrm>
            <a:off x="6097528" y="2080649"/>
            <a:ext cx="5033402" cy="390179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4353053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verskrift og indhold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10962000" cy="671967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411163" y="1989138"/>
            <a:ext cx="10961237" cy="3864462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97025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40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A915360E-F247-49FB-821B-5399F132647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FB068F22-0263-44BB-8333-C5643293F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8" name="Date Placeholder 14">
            <a:extLst>
              <a:ext uri="{FF2B5EF4-FFF2-40B4-BE49-F238E27FC236}">
                <a16:creationId xmlns:a16="http://schemas.microsoft.com/office/drawing/2014/main" id="{2D08A2CA-4B19-4B39-B540-F97244C446A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5544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eaker 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AC5FF5C-5A1F-4EF8-85A8-E1370E4FA7C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7" name="Date Placeholder 14">
            <a:extLst>
              <a:ext uri="{FF2B5EF4-FFF2-40B4-BE49-F238E27FC236}">
                <a16:creationId xmlns:a16="http://schemas.microsoft.com/office/drawing/2014/main" id="{D63CFED0-47FC-4852-81C1-6B705FD6417D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7" name="TextBox 19">
            <a:extLst>
              <a:ext uri="{FF2B5EF4-FFF2-40B4-BE49-F238E27FC236}">
                <a16:creationId xmlns:a16="http://schemas.microsoft.com/office/drawing/2014/main" id="{69D838CB-E753-1CD5-AF9E-101E63EE7002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409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b" anchorCtr="0"/>
          <a:lstStyle>
            <a:lvl1pPr algn="l">
              <a:lnSpc>
                <a:spcPct val="100000"/>
              </a:lnSpc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A915360E-F247-49FB-821B-5399F1326472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15848" y="1000443"/>
            <a:ext cx="4951428" cy="4841557"/>
          </a:xfrm>
        </p:spPr>
        <p:txBody>
          <a:bodyPr/>
          <a:lstStyle>
            <a:lvl1pPr marL="0" indent="0" algn="ctr">
              <a:buNone/>
              <a:defRPr sz="1200"/>
            </a:lvl1pPr>
          </a:lstStyle>
          <a:p>
            <a:r>
              <a:rPr lang="da-DK" dirty="0"/>
              <a:t>Vælg pladsholderen og indsæt billede via Templafy/Skyfish eller ikon eller logo via Templafy/Billeder</a:t>
            </a:r>
            <a:endParaRPr lang="da-DK"/>
          </a:p>
        </p:txBody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FB068F22-0263-44BB-8333-C5643293F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8" name="Date Placeholder 14">
            <a:extLst>
              <a:ext uri="{FF2B5EF4-FFF2-40B4-BE49-F238E27FC236}">
                <a16:creationId xmlns:a16="http://schemas.microsoft.com/office/drawing/2014/main" id="{2D08A2CA-4B19-4B39-B540-F97244C446A4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50034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14697" y="1700212"/>
            <a:ext cx="5367600" cy="4141787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9D41ADC-5992-4476-8E55-8A709AA1B4B5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6673356" y="1700212"/>
            <a:ext cx="4693920" cy="41417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0" name="Date Placeholder 14">
            <a:extLst>
              <a:ext uri="{FF2B5EF4-FFF2-40B4-BE49-F238E27FC236}">
                <a16:creationId xmlns:a16="http://schemas.microsoft.com/office/drawing/2014/main" id="{BBCDE8CE-8147-4B12-B358-7B7ACA92FF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11" name="Date Placeholder 14">
            <a:extLst>
              <a:ext uri="{FF2B5EF4-FFF2-40B4-BE49-F238E27FC236}">
                <a16:creationId xmlns:a16="http://schemas.microsoft.com/office/drawing/2014/main" id="{7ACE2053-07AA-42FA-A789-E1430CAF798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DCBB1C-1FE3-42F2-ACED-70B0664062B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096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1A9A-6ADC-4F72-A312-ED1DBEF01B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400" y="1028246"/>
            <a:ext cx="5366267" cy="1884283"/>
          </a:xfrm>
        </p:spPr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4256969-981A-4869-9324-B595DF89D12E}"/>
              </a:ext>
            </a:extLst>
          </p:cNvPr>
          <p:cNvSpPr>
            <a:spLocks noGrp="1"/>
          </p:cNvSpPr>
          <p:nvPr>
            <p:ph sz="quarter" idx="19" hasCustomPrompt="1"/>
          </p:nvPr>
        </p:nvSpPr>
        <p:spPr>
          <a:xfrm>
            <a:off x="6156000" y="1028246"/>
            <a:ext cx="5216400" cy="4825354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F779A9-E4FE-4412-9D9E-BF5BF84D02AB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5949DE-6D77-480D-A4A9-E2E53BE1CE80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1771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d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692202" y="1006605"/>
            <a:ext cx="4680000" cy="1938338"/>
          </a:xfrm>
        </p:spPr>
        <p:txBody>
          <a:bodyPr anchor="t" anchorCtr="0"/>
          <a:lstStyle>
            <a:lvl1pPr algn="l">
              <a:lnSpc>
                <a:spcPct val="100000"/>
              </a:lnSpc>
              <a:defRPr sz="36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overskrift</a:t>
            </a:r>
            <a:endParaRPr lang="da-DK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B99C08-64C3-4ADA-9CD2-FBE2ED8551F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92202" y="3387600"/>
            <a:ext cx="4680000" cy="2466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A09FC7B4-885C-4F9D-BD71-AE2FBDB3869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8FEE58-0FE9-4218-904C-188D46CD214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22432" y="1000443"/>
            <a:ext cx="5077365" cy="485315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tekst, klik ikon for at tilføje graf/tabel</a:t>
            </a:r>
            <a:endParaRPr lang="da-DK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</a:t>
            </a:r>
            <a:r>
              <a:rPr lang="da-DK" dirty="0"/>
              <a:t> </a:t>
            </a:r>
            <a:r>
              <a:rPr lang="da-DK" dirty="0" err="1"/>
              <a:t>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3F302217-B569-449A-8422-B6650C9BB084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24" name="Slide Number Placeholder 23">
            <a:extLst>
              <a:ext uri="{FF2B5EF4-FFF2-40B4-BE49-F238E27FC236}">
                <a16:creationId xmlns:a16="http://schemas.microsoft.com/office/drawing/2014/main" id="{58D7263E-B2E5-4CB9-9AAF-C0006E4A040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0" name="TextBox 19">
            <a:extLst>
              <a:ext uri="{FF2B5EF4-FFF2-40B4-BE49-F238E27FC236}">
                <a16:creationId xmlns:a16="http://schemas.microsoft.com/office/drawing/2014/main" id="{D1BE9BA7-ED5E-4943-A249-9704A0A8F736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76544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4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9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29.xml"/><Relationship Id="rId16" Type="http://schemas.openxmlformats.org/officeDocument/2006/relationships/slideLayout" Target="../slideLayouts/slideLayout43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Relationship Id="rId14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0400" y="1028247"/>
            <a:ext cx="11379347" cy="16026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dirty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10400" y="3369040"/>
            <a:ext cx="11371905" cy="24729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Første niveau, bullet 16 </a:t>
            </a:r>
            <a:r>
              <a:rPr lang="da-DK" dirty="0" err="1"/>
              <a:t>pkt</a:t>
            </a:r>
            <a:endParaRPr lang="da-DK" dirty="0"/>
          </a:p>
          <a:p>
            <a:pPr lvl="1"/>
            <a:r>
              <a:rPr lang="da-DK" dirty="0"/>
              <a:t>Andet niveau, bullet 14 </a:t>
            </a:r>
            <a:r>
              <a:rPr lang="da-DK" dirty="0" err="1"/>
              <a:t>pkt</a:t>
            </a:r>
            <a:endParaRPr lang="da-DK" dirty="0"/>
          </a:p>
          <a:p>
            <a:pPr lvl="2"/>
            <a:r>
              <a:rPr lang="da-DK" dirty="0"/>
              <a:t>Tredje niveau, bullet 12 </a:t>
            </a:r>
            <a:r>
              <a:rPr lang="da-DK" dirty="0" err="1"/>
              <a:t>pkt</a:t>
            </a:r>
            <a:endParaRPr lang="da-DK" dirty="0"/>
          </a:p>
          <a:p>
            <a:pPr lvl="3"/>
            <a:r>
              <a:rPr lang="da-DK" dirty="0"/>
              <a:t>Fjerde niveau, Header bold 16 </a:t>
            </a:r>
            <a:r>
              <a:rPr lang="da-DK" dirty="0" err="1"/>
              <a:t>pkt</a:t>
            </a:r>
            <a:endParaRPr lang="da-DK" dirty="0"/>
          </a:p>
          <a:p>
            <a:pPr lvl="4"/>
            <a:r>
              <a:rPr lang="da-DK" dirty="0"/>
              <a:t>Femte niveau, Body </a:t>
            </a:r>
            <a:r>
              <a:rPr lang="da-DK" dirty="0" err="1"/>
              <a:t>regular</a:t>
            </a:r>
            <a:r>
              <a:rPr lang="da-DK" dirty="0"/>
              <a:t> 16 </a:t>
            </a:r>
            <a:r>
              <a:rPr lang="da-DK" dirty="0" err="1"/>
              <a:t>pkt</a:t>
            </a:r>
            <a:endParaRPr lang="da-DK" dirty="0"/>
          </a:p>
          <a:p>
            <a:pPr lvl="5"/>
            <a:r>
              <a:rPr lang="da-DK" dirty="0"/>
              <a:t>Sjette niveau, bullet 12 </a:t>
            </a:r>
            <a:r>
              <a:rPr lang="da-DK" dirty="0" err="1"/>
              <a:t>pkt</a:t>
            </a:r>
            <a:endParaRPr lang="da-DK" dirty="0"/>
          </a:p>
          <a:p>
            <a:pPr lvl="6"/>
            <a:r>
              <a:rPr lang="da-DK" dirty="0"/>
              <a:t>Syvende niveau, bullet 12 </a:t>
            </a:r>
            <a:r>
              <a:rPr lang="da-DK" dirty="0" err="1"/>
              <a:t>pkt</a:t>
            </a:r>
            <a:r>
              <a:rPr lang="da-DK" dirty="0"/>
              <a:t> (indryk 1 gang)</a:t>
            </a:r>
          </a:p>
          <a:p>
            <a:pPr lvl="7"/>
            <a:r>
              <a:rPr lang="da-DK" dirty="0"/>
              <a:t>Ottende niveau, Header bold, 12 </a:t>
            </a:r>
            <a:r>
              <a:rPr lang="da-DK" dirty="0" err="1"/>
              <a:t>pkt</a:t>
            </a:r>
            <a:endParaRPr lang="da-DK" dirty="0"/>
          </a:p>
          <a:p>
            <a:pPr lvl="8"/>
            <a:r>
              <a:rPr lang="da-DK" dirty="0"/>
              <a:t>Niende niveau, Body </a:t>
            </a:r>
            <a:r>
              <a:rPr lang="da-DK" dirty="0" err="1"/>
              <a:t>regular</a:t>
            </a:r>
            <a:r>
              <a:rPr lang="da-DK" dirty="0"/>
              <a:t>, 12 </a:t>
            </a:r>
            <a:r>
              <a:rPr lang="da-DK" dirty="0" err="1"/>
              <a:t>pkt</a:t>
            </a:r>
            <a:endParaRPr lang="da-DK" dirty="0"/>
          </a:p>
        </p:txBody>
      </p:sp>
      <p:sp>
        <p:nvSpPr>
          <p:cNvPr id="15" name="Date Placeholder 14">
            <a:extLst>
              <a:ext uri="{FF2B5EF4-FFF2-40B4-BE49-F238E27FC236}">
                <a16:creationId xmlns:a16="http://schemas.microsoft.com/office/drawing/2014/main" id="{A56ADEC3-98E1-4CEA-9AF5-46F4CDD2FA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100">
                <a:noFill/>
              </a:defRPr>
            </a:lvl1pPr>
          </a:lstStyle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8" name="Date Placeholder 14">
            <a:extLst>
              <a:ext uri="{FF2B5EF4-FFF2-40B4-BE49-F238E27FC236}">
                <a16:creationId xmlns:a16="http://schemas.microsoft.com/office/drawing/2014/main" id="{7DF98717-AAEA-4E2B-96B8-AAAFF896C0EA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FEA46720-1AC7-3FC2-4AB2-8DA6DE7D6F8D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A3C89BFD-FA79-484C-D71D-841607E615E5}"/>
              </a:ext>
            </a:extLst>
          </p:cNvPr>
          <p:cNvSpPr/>
          <p:nvPr userDrawn="1"/>
        </p:nvSpPr>
        <p:spPr>
          <a:xfrm>
            <a:off x="11782305" y="0"/>
            <a:ext cx="409695" cy="6858000"/>
          </a:xfrm>
          <a:prstGeom prst="rect">
            <a:avLst/>
          </a:prstGeom>
          <a:solidFill>
            <a:srgbClr val="BD401D"/>
          </a:solidFill>
          <a:ln>
            <a:solidFill>
              <a:srgbClr val="BD4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600" dirty="0" err="1"/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BDD8A31E-AA63-8866-565D-A24CCB6E930F}"/>
              </a:ext>
            </a:extLst>
          </p:cNvPr>
          <p:cNvSpPr txBox="1"/>
          <p:nvPr userDrawn="1"/>
        </p:nvSpPr>
        <p:spPr>
          <a:xfrm>
            <a:off x="11789747" y="105013"/>
            <a:ext cx="402253" cy="66479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dirty="0">
                <a:solidFill>
                  <a:srgbClr val="C0CBC0"/>
                </a:solidFill>
              </a:rPr>
              <a:t>D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U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N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s</a:t>
            </a:r>
          </a:p>
          <a:p>
            <a:pPr algn="ctr"/>
            <a:endParaRPr lang="da-DK" sz="1600" dirty="0">
              <a:solidFill>
                <a:srgbClr val="C0CBC0"/>
              </a:solidFill>
            </a:endParaRP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G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e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n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e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r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a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l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f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o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r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s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a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m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l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i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n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g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 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2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0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2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5</a:t>
            </a:r>
          </a:p>
        </p:txBody>
      </p:sp>
      <p:sp>
        <p:nvSpPr>
          <p:cNvPr id="7" name="Freeform 9">
            <a:extLst>
              <a:ext uri="{FF2B5EF4-FFF2-40B4-BE49-F238E27FC236}">
                <a16:creationId xmlns:a16="http://schemas.microsoft.com/office/drawing/2014/main" id="{277DB4E1-FA5E-503E-16C4-05E4AF515D41}"/>
              </a:ext>
            </a:extLst>
          </p:cNvPr>
          <p:cNvSpPr/>
          <p:nvPr userDrawn="1"/>
        </p:nvSpPr>
        <p:spPr>
          <a:xfrm>
            <a:off x="10644094" y="6203576"/>
            <a:ext cx="956104" cy="441860"/>
          </a:xfrm>
          <a:custGeom>
            <a:avLst/>
            <a:gdLst/>
            <a:ahLst/>
            <a:cxnLst/>
            <a:rect l="l" t="t" r="r" b="b"/>
            <a:pathLst>
              <a:path w="1744781" h="717739">
                <a:moveTo>
                  <a:pt x="0" y="0"/>
                </a:moveTo>
                <a:lnTo>
                  <a:pt x="1744781" y="0"/>
                </a:lnTo>
                <a:lnTo>
                  <a:pt x="1744781" y="717739"/>
                </a:lnTo>
                <a:lnTo>
                  <a:pt x="0" y="717739"/>
                </a:lnTo>
                <a:lnTo>
                  <a:pt x="0" y="0"/>
                </a:lnTo>
                <a:close/>
              </a:path>
            </a:pathLst>
          </a:custGeom>
          <a:blipFill>
            <a:blip r:embed="rId29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522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2" r:id="rId2"/>
    <p:sldLayoutId id="2147483707" r:id="rId3"/>
    <p:sldLayoutId id="2147483679" r:id="rId4"/>
    <p:sldLayoutId id="2147483680" r:id="rId5"/>
    <p:sldLayoutId id="2147483688" r:id="rId6"/>
    <p:sldLayoutId id="2147483690" r:id="rId7"/>
    <p:sldLayoutId id="2147483686" r:id="rId8"/>
    <p:sldLayoutId id="2147483682" r:id="rId9"/>
    <p:sldLayoutId id="2147483689" r:id="rId10"/>
    <p:sldLayoutId id="2147483676" r:id="rId11"/>
    <p:sldLayoutId id="2147483654" r:id="rId12"/>
    <p:sldLayoutId id="2147483685" r:id="rId13"/>
    <p:sldLayoutId id="2147483691" r:id="rId14"/>
    <p:sldLayoutId id="2147483662" r:id="rId15"/>
    <p:sldLayoutId id="2147483705" r:id="rId16"/>
    <p:sldLayoutId id="2147483706" r:id="rId17"/>
    <p:sldLayoutId id="2147483927" r:id="rId18"/>
    <p:sldLayoutId id="2147483928" r:id="rId19"/>
    <p:sldLayoutId id="2147483929" r:id="rId20"/>
    <p:sldLayoutId id="2147483930" r:id="rId21"/>
    <p:sldLayoutId id="2147483931" r:id="rId22"/>
    <p:sldLayoutId id="2147484097" r:id="rId23"/>
    <p:sldLayoutId id="2147484098" r:id="rId24"/>
    <p:sldLayoutId id="2147484099" r:id="rId25"/>
    <p:sldLayoutId id="2147484100" r:id="rId26"/>
    <p:sldLayoutId id="2147484101" r:id="rId27"/>
  </p:sldLayoutIdLst>
  <p:hf hdr="0"/>
  <p:txStyles>
    <p:titleStyle>
      <a:lvl1pPr algn="l" defTabSz="914400" rtl="0" eaLnBrk="1" latinLnBrk="0" hangingPunct="1">
        <a:lnSpc>
          <a:spcPct val="97000"/>
        </a:lnSpc>
        <a:spcBef>
          <a:spcPct val="0"/>
        </a:spcBef>
        <a:buNone/>
        <a:tabLst>
          <a:tab pos="1438275" algn="l"/>
        </a:tabLst>
        <a:defRPr sz="3600" b="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1pPr>
    </p:titleStyle>
    <p:bodyStyle>
      <a:lvl1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"/>
        <a:defRPr sz="160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1pPr>
      <a:lvl2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40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2pPr>
      <a:lvl3pPr marL="756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3pPr>
      <a:lvl4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600" b="1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4pPr>
      <a:lvl5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600" kern="1200" baseline="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5pPr>
      <a:lvl6pPr marL="252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 baseline="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6pPr>
      <a:lvl7pPr marL="504000" indent="-252000" algn="l" defTabSz="914400" rtl="0" eaLnBrk="1" latinLnBrk="0" hangingPunct="1">
        <a:lnSpc>
          <a:spcPct val="110000"/>
        </a:lnSpc>
        <a:spcBef>
          <a:spcPts val="0"/>
        </a:spcBef>
        <a:buFont typeface="Wingdings" panose="05000000000000000000" pitchFamily="2" charset="2"/>
        <a:buChar char="à"/>
        <a:defRPr sz="120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7pPr>
      <a:lvl8pPr marL="0" indent="0" algn="l" defTabSz="914400" rtl="0" eaLnBrk="1" latinLnBrk="0" hangingPunct="1">
        <a:lnSpc>
          <a:spcPct val="11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​"/>
        <a:defRPr sz="1200" b="1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8pPr>
      <a:lvl9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Char char="​"/>
        <a:defRPr sz="1200" kern="1200">
          <a:solidFill>
            <a:schemeClr val="tx1"/>
          </a:solidFill>
          <a:latin typeface="Open Sans 1" panose="020B0604020202020204" charset="0"/>
          <a:ea typeface="Open Sans 1" panose="020B0604020202020204" charset="0"/>
          <a:cs typeface="Open Sans 1" panose="020B060402020202020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285" userDrawn="1">
          <p15:clr>
            <a:srgbClr val="F26B43"/>
          </p15:clr>
        </p15:guide>
        <p15:guide id="4" orient="horz" pos="1071" userDrawn="1">
          <p15:clr>
            <a:srgbClr val="F26B43"/>
          </p15:clr>
        </p15:guide>
        <p15:guide id="5" pos="259" userDrawn="1">
          <p15:clr>
            <a:srgbClr val="F26B43"/>
          </p15:clr>
        </p15:guide>
        <p15:guide id="6" pos="7421" userDrawn="1">
          <p15:clr>
            <a:srgbClr val="F26B43"/>
          </p15:clr>
        </p15:guide>
        <p15:guide id="7" orient="horz" pos="1253" userDrawn="1">
          <p15:clr>
            <a:srgbClr val="F26B43"/>
          </p15:clr>
        </p15:guide>
        <p15:guide id="8" orient="horz" pos="3680" userDrawn="1">
          <p15:clr>
            <a:srgbClr val="F26B43"/>
          </p15:clr>
        </p15:guide>
        <p15:guide id="9" orient="horz" pos="3916" userDrawn="1">
          <p15:clr>
            <a:srgbClr val="F26B43"/>
          </p15:clr>
        </p15:guide>
        <p15:guide id="10" orient="horz" pos="4094" userDrawn="1">
          <p15:clr>
            <a:srgbClr val="F26B43"/>
          </p15:clr>
        </p15:guide>
        <p15:guide id="11" pos="545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5D37B1E-C366-494F-A587-962AD9AABC83}" type="slidenum">
              <a:rPr lang="da-DK" smtClean="0"/>
              <a:pPr/>
              <a:t>‹#›</a:t>
            </a:fld>
            <a:endParaRPr lang="da-DK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14">
            <a:extLst>
              <a:ext uri="{FF2B5EF4-FFF2-40B4-BE49-F238E27FC236}">
                <a16:creationId xmlns:a16="http://schemas.microsoft.com/office/drawing/2014/main" id="{BA94A7BE-A94D-7B8A-06E1-46624AA0F2B8}"/>
              </a:ext>
            </a:extLst>
          </p:cNvPr>
          <p:cNvSpPr txBox="1">
            <a:spLocks/>
          </p:cNvSpPr>
          <p:nvPr userDrawn="1"/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00" kern="1200">
                <a:noFill/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13B18-F5ED-4611-8DBB-F05123AFBA22}" type="datetimeFigureOut">
              <a:rPr lang="da-DK" smtClean="0"/>
              <a:pPr/>
              <a:t>25.05.2025</a:t>
            </a:fld>
            <a:endParaRPr lang="da-DK" dirty="0"/>
          </a:p>
        </p:txBody>
      </p:sp>
      <p:sp>
        <p:nvSpPr>
          <p:cNvPr id="8" name="TextBox 19">
            <a:extLst>
              <a:ext uri="{FF2B5EF4-FFF2-40B4-BE49-F238E27FC236}">
                <a16:creationId xmlns:a16="http://schemas.microsoft.com/office/drawing/2014/main" id="{49F9087B-DD4F-2F57-0DDF-1F192914F6C6}"/>
              </a:ext>
            </a:extLst>
          </p:cNvPr>
          <p:cNvSpPr txBox="1"/>
          <p:nvPr userDrawn="1"/>
        </p:nvSpPr>
        <p:spPr>
          <a:xfrm>
            <a:off x="0" y="-349741"/>
            <a:ext cx="11457183" cy="3231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1050" b="1" noProof="1"/>
              <a:t>Skift baggrundsfarve. </a:t>
            </a:r>
            <a:r>
              <a:rPr lang="da-DK" sz="1050" noProof="1"/>
              <a:t>Højreklik på slidet og vælg </a:t>
            </a:r>
            <a:r>
              <a:rPr lang="da-DK" sz="1050" b="1" noProof="1"/>
              <a:t>Formatér baggrund</a:t>
            </a:r>
            <a:r>
              <a:rPr lang="da-DK" sz="1050" noProof="1"/>
              <a:t>. Klik på </a:t>
            </a:r>
            <a:r>
              <a:rPr lang="da-DK" sz="1050" b="1" noProof="1"/>
              <a:t>Fyld farve </a:t>
            </a:r>
            <a:r>
              <a:rPr lang="da-DK" sz="1050" noProof="1"/>
              <a:t>i Formater baggrund vinduet og vælg farve fra øverste række i SDU’s farve palette eller fra den brugerdefinerede farvepalette</a:t>
            </a:r>
            <a:endParaRPr lang="da-DK" dirty="0"/>
          </a:p>
        </p:txBody>
      </p:sp>
      <p:sp>
        <p:nvSpPr>
          <p:cNvPr id="9" name="Rektangel 3">
            <a:extLst>
              <a:ext uri="{FF2B5EF4-FFF2-40B4-BE49-F238E27FC236}">
                <a16:creationId xmlns:a16="http://schemas.microsoft.com/office/drawing/2014/main" id="{8CE44979-4EC9-FC63-5697-20A7CF619979}"/>
              </a:ext>
            </a:extLst>
          </p:cNvPr>
          <p:cNvSpPr/>
          <p:nvPr userDrawn="1"/>
        </p:nvSpPr>
        <p:spPr>
          <a:xfrm>
            <a:off x="11782305" y="0"/>
            <a:ext cx="409695" cy="6858000"/>
          </a:xfrm>
          <a:prstGeom prst="rect">
            <a:avLst/>
          </a:prstGeom>
          <a:solidFill>
            <a:srgbClr val="BD401D"/>
          </a:solidFill>
          <a:ln>
            <a:solidFill>
              <a:srgbClr val="BD401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pPr algn="ctr"/>
            <a:endParaRPr lang="da-DK" sz="1600" dirty="0" err="1"/>
          </a:p>
        </p:txBody>
      </p:sp>
      <p:sp>
        <p:nvSpPr>
          <p:cNvPr id="10" name="Tekstfelt 4">
            <a:extLst>
              <a:ext uri="{FF2B5EF4-FFF2-40B4-BE49-F238E27FC236}">
                <a16:creationId xmlns:a16="http://schemas.microsoft.com/office/drawing/2014/main" id="{4BDAF925-29F8-E231-5386-72C5691E2C5E}"/>
              </a:ext>
            </a:extLst>
          </p:cNvPr>
          <p:cNvSpPr txBox="1"/>
          <p:nvPr userDrawn="1"/>
        </p:nvSpPr>
        <p:spPr>
          <a:xfrm>
            <a:off x="11789747" y="105013"/>
            <a:ext cx="402253" cy="66479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da-DK" sz="1600" dirty="0">
                <a:solidFill>
                  <a:srgbClr val="C0CBC0"/>
                </a:solidFill>
              </a:rPr>
              <a:t>D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U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N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s</a:t>
            </a:r>
          </a:p>
          <a:p>
            <a:pPr algn="ctr"/>
            <a:endParaRPr lang="da-DK" sz="1600" dirty="0">
              <a:solidFill>
                <a:srgbClr val="C0CBC0"/>
              </a:solidFill>
            </a:endParaRP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G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e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n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e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r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a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l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f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o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r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s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a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m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l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i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n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g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 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2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0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2</a:t>
            </a:r>
          </a:p>
          <a:p>
            <a:pPr algn="ctr"/>
            <a:r>
              <a:rPr lang="da-DK" sz="1600" dirty="0">
                <a:solidFill>
                  <a:srgbClr val="C0CBC0"/>
                </a:solidFill>
              </a:rPr>
              <a:t>5</a:t>
            </a: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96833F48-971D-7527-0BAA-27974B57E907}"/>
              </a:ext>
            </a:extLst>
          </p:cNvPr>
          <p:cNvSpPr/>
          <p:nvPr userDrawn="1"/>
        </p:nvSpPr>
        <p:spPr>
          <a:xfrm>
            <a:off x="10644094" y="6203576"/>
            <a:ext cx="956104" cy="441860"/>
          </a:xfrm>
          <a:custGeom>
            <a:avLst/>
            <a:gdLst/>
            <a:ahLst/>
            <a:cxnLst/>
            <a:rect l="l" t="t" r="r" b="b"/>
            <a:pathLst>
              <a:path w="1744781" h="717739">
                <a:moveTo>
                  <a:pt x="0" y="0"/>
                </a:moveTo>
                <a:lnTo>
                  <a:pt x="1744781" y="0"/>
                </a:lnTo>
                <a:lnTo>
                  <a:pt x="1744781" y="717739"/>
                </a:lnTo>
                <a:lnTo>
                  <a:pt x="0" y="717739"/>
                </a:lnTo>
                <a:lnTo>
                  <a:pt x="0" y="0"/>
                </a:lnTo>
                <a:close/>
              </a:path>
            </a:pathLst>
          </a:custGeom>
          <a:blipFill>
            <a:blip r:embed="rId18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61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7" r:id="rId1"/>
    <p:sldLayoutId id="2147484348" r:id="rId2"/>
    <p:sldLayoutId id="2147484349" r:id="rId3"/>
    <p:sldLayoutId id="2147484350" r:id="rId4"/>
    <p:sldLayoutId id="2147484351" r:id="rId5"/>
    <p:sldLayoutId id="2147484352" r:id="rId6"/>
    <p:sldLayoutId id="2147484353" r:id="rId7"/>
    <p:sldLayoutId id="2147484354" r:id="rId8"/>
    <p:sldLayoutId id="2147484355" r:id="rId9"/>
    <p:sldLayoutId id="2147484356" r:id="rId10"/>
    <p:sldLayoutId id="2147484357" r:id="rId11"/>
    <p:sldLayoutId id="2147484358" r:id="rId12"/>
    <p:sldLayoutId id="2147484359" r:id="rId13"/>
    <p:sldLayoutId id="2147484360" r:id="rId14"/>
    <p:sldLayoutId id="2147484361" r:id="rId15"/>
    <p:sldLayoutId id="2147484362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  <p15:guide id="7" orient="horz" pos="285">
          <p15:clr>
            <a:srgbClr val="F26B43"/>
          </p15:clr>
        </p15:guide>
        <p15:guide id="8" orient="horz" pos="1071">
          <p15:clr>
            <a:srgbClr val="F26B43"/>
          </p15:clr>
        </p15:guide>
        <p15:guide id="9" pos="259">
          <p15:clr>
            <a:srgbClr val="F26B43"/>
          </p15:clr>
        </p15:guide>
        <p15:guide id="10" pos="7421">
          <p15:clr>
            <a:srgbClr val="F26B43"/>
          </p15:clr>
        </p15:guide>
        <p15:guide id="11" orient="horz" pos="1253">
          <p15:clr>
            <a:srgbClr val="F26B43"/>
          </p15:clr>
        </p15:guide>
        <p15:guide id="12" orient="horz" pos="3680">
          <p15:clr>
            <a:srgbClr val="F26B43"/>
          </p15:clr>
        </p15:guide>
        <p15:guide id="13" orient="horz" pos="3916">
          <p15:clr>
            <a:srgbClr val="F26B43"/>
          </p15:clr>
        </p15:guide>
        <p15:guide id="14" orient="horz" pos="4094">
          <p15:clr>
            <a:srgbClr val="F26B43"/>
          </p15:clr>
        </p15:guide>
        <p15:guide id="15" pos="54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customXml" Target="../../customXml/item5.xml"/><Relationship Id="rId1" Type="http://schemas.openxmlformats.org/officeDocument/2006/relationships/customXml" Target="../../customXml/item6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g"/><Relationship Id="rId7" Type="http://schemas.openxmlformats.org/officeDocument/2006/relationships/image" Target="../media/image7.jpeg"/><Relationship Id="rId12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4.xml"/><Relationship Id="rId6" Type="http://schemas.openxmlformats.org/officeDocument/2006/relationships/image" Target="../media/image6.jpeg"/><Relationship Id="rId11" Type="http://schemas.openxmlformats.org/officeDocument/2006/relationships/image" Target="../media/image11.png"/><Relationship Id="rId5" Type="http://schemas.openxmlformats.org/officeDocument/2006/relationships/image" Target="../media/image5.jpeg"/><Relationship Id="rId10" Type="http://schemas.openxmlformats.org/officeDocument/2006/relationships/image" Target="../media/image10.png"/><Relationship Id="rId4" Type="http://schemas.openxmlformats.org/officeDocument/2006/relationships/image" Target="../media/image4.jpeg"/><Relationship Id="rId9" Type="http://schemas.openxmlformats.org/officeDocument/2006/relationships/image" Target="../media/image9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un-net.dk/aktiviteter/2025/duo-5-digital-detox-eller-vitaminindsproejtning-brug-af-teknologier-og-ai-i-universitetsundervisningen/" TargetMode="External"/><Relationship Id="rId2" Type="http://schemas.openxmlformats.org/officeDocument/2006/relationships/hyperlink" Target="https://dun-net.dk/aktiviteter/2024/duo-4-fysiske-og-digitale-laeringsrum/" TargetMode="External"/><Relationship Id="rId1" Type="http://schemas.openxmlformats.org/officeDocument/2006/relationships/slideLayout" Target="../slideLayouts/slideLayout4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43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DK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DK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73AECD97-688D-4AE7-9838-6166202007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72A6DEA-3DCA-8EA2-DAF3-BEF97E5D81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16250" y="1231506"/>
            <a:ext cx="7071995" cy="439498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b="0" spc="800" dirty="0">
                <a:solidFill>
                  <a:schemeClr val="tx2"/>
                </a:solidFill>
              </a:rPr>
              <a:t>DUNs</a:t>
            </a:r>
            <a:br>
              <a:rPr lang="en-US" sz="4800" b="0" spc="800" dirty="0">
                <a:solidFill>
                  <a:schemeClr val="tx2"/>
                </a:solidFill>
              </a:rPr>
            </a:br>
            <a:r>
              <a:rPr lang="en-US" sz="4800" b="0" spc="800" dirty="0" err="1">
                <a:solidFill>
                  <a:schemeClr val="tx2"/>
                </a:solidFill>
              </a:rPr>
              <a:t>Generalforsamling</a:t>
            </a:r>
            <a:br>
              <a:rPr lang="en-US" sz="4800" b="0" spc="800" dirty="0">
                <a:solidFill>
                  <a:schemeClr val="tx2"/>
                </a:solidFill>
              </a:rPr>
            </a:br>
            <a:r>
              <a:rPr lang="en-US" sz="4800" b="0" spc="800" dirty="0">
                <a:solidFill>
                  <a:schemeClr val="tx2"/>
                </a:solidFill>
              </a:rPr>
              <a:t>202</a:t>
            </a:r>
            <a:r>
              <a:rPr lang="en-US" sz="4800" spc="800" dirty="0">
                <a:solidFill>
                  <a:schemeClr val="tx2"/>
                </a:solidFill>
              </a:rPr>
              <a:t>5</a:t>
            </a:r>
            <a:endParaRPr lang="en-US" sz="4800" b="0" spc="800" dirty="0">
              <a:solidFill>
                <a:schemeClr val="tx2"/>
              </a:solidFill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047FB3A-C0F9-4DD9-A4E0-B203F96AA2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4272784" cy="6858000"/>
          </a:xfrm>
          <a:custGeom>
            <a:avLst/>
            <a:gdLst>
              <a:gd name="connsiteX0" fmla="*/ 0 w 4272784"/>
              <a:gd name="connsiteY0" fmla="*/ 0 h 6858000"/>
              <a:gd name="connsiteX1" fmla="*/ 4082989 w 4272784"/>
              <a:gd name="connsiteY1" fmla="*/ 0 h 6858000"/>
              <a:gd name="connsiteX2" fmla="*/ 4088029 w 4272784"/>
              <a:gd name="connsiteY2" fmla="*/ 66675 h 6858000"/>
              <a:gd name="connsiteX3" fmla="*/ 4096426 w 4272784"/>
              <a:gd name="connsiteY3" fmla="*/ 122237 h 6858000"/>
              <a:gd name="connsiteX4" fmla="*/ 4106504 w 4272784"/>
              <a:gd name="connsiteY4" fmla="*/ 174625 h 6858000"/>
              <a:gd name="connsiteX5" fmla="*/ 4123300 w 4272784"/>
              <a:gd name="connsiteY5" fmla="*/ 217487 h 6858000"/>
              <a:gd name="connsiteX6" fmla="*/ 4140096 w 4272784"/>
              <a:gd name="connsiteY6" fmla="*/ 260350 h 6858000"/>
              <a:gd name="connsiteX7" fmla="*/ 4160251 w 4272784"/>
              <a:gd name="connsiteY7" fmla="*/ 296862 h 6858000"/>
              <a:gd name="connsiteX8" fmla="*/ 4180406 w 4272784"/>
              <a:gd name="connsiteY8" fmla="*/ 334962 h 6858000"/>
              <a:gd name="connsiteX9" fmla="*/ 4198882 w 4272784"/>
              <a:gd name="connsiteY9" fmla="*/ 369887 h 6858000"/>
              <a:gd name="connsiteX10" fmla="*/ 4217357 w 4272784"/>
              <a:gd name="connsiteY10" fmla="*/ 409575 h 6858000"/>
              <a:gd name="connsiteX11" fmla="*/ 4234153 w 4272784"/>
              <a:gd name="connsiteY11" fmla="*/ 450850 h 6858000"/>
              <a:gd name="connsiteX12" fmla="*/ 4249270 w 4272784"/>
              <a:gd name="connsiteY12" fmla="*/ 496887 h 6858000"/>
              <a:gd name="connsiteX13" fmla="*/ 4261027 w 4272784"/>
              <a:gd name="connsiteY13" fmla="*/ 546100 h 6858000"/>
              <a:gd name="connsiteX14" fmla="*/ 4269425 w 4272784"/>
              <a:gd name="connsiteY14" fmla="*/ 606425 h 6858000"/>
              <a:gd name="connsiteX15" fmla="*/ 4272784 w 4272784"/>
              <a:gd name="connsiteY15" fmla="*/ 673100 h 6858000"/>
              <a:gd name="connsiteX16" fmla="*/ 4269425 w 4272784"/>
              <a:gd name="connsiteY16" fmla="*/ 744537 h 6858000"/>
              <a:gd name="connsiteX17" fmla="*/ 4261027 w 4272784"/>
              <a:gd name="connsiteY17" fmla="*/ 801687 h 6858000"/>
              <a:gd name="connsiteX18" fmla="*/ 4249270 w 4272784"/>
              <a:gd name="connsiteY18" fmla="*/ 854075 h 6858000"/>
              <a:gd name="connsiteX19" fmla="*/ 4234153 w 4272784"/>
              <a:gd name="connsiteY19" fmla="*/ 901700 h 6858000"/>
              <a:gd name="connsiteX20" fmla="*/ 4217357 w 4272784"/>
              <a:gd name="connsiteY20" fmla="*/ 942975 h 6858000"/>
              <a:gd name="connsiteX21" fmla="*/ 4197202 w 4272784"/>
              <a:gd name="connsiteY21" fmla="*/ 981075 h 6858000"/>
              <a:gd name="connsiteX22" fmla="*/ 4177047 w 4272784"/>
              <a:gd name="connsiteY22" fmla="*/ 1017587 h 6858000"/>
              <a:gd name="connsiteX23" fmla="*/ 4156892 w 4272784"/>
              <a:gd name="connsiteY23" fmla="*/ 1055687 h 6858000"/>
              <a:gd name="connsiteX24" fmla="*/ 4138416 w 4272784"/>
              <a:gd name="connsiteY24" fmla="*/ 1095375 h 6858000"/>
              <a:gd name="connsiteX25" fmla="*/ 4119940 w 4272784"/>
              <a:gd name="connsiteY25" fmla="*/ 1136650 h 6858000"/>
              <a:gd name="connsiteX26" fmla="*/ 4104825 w 4272784"/>
              <a:gd name="connsiteY26" fmla="*/ 1182687 h 6858000"/>
              <a:gd name="connsiteX27" fmla="*/ 4094747 w 4272784"/>
              <a:gd name="connsiteY27" fmla="*/ 1235075 h 6858000"/>
              <a:gd name="connsiteX28" fmla="*/ 4084669 w 4272784"/>
              <a:gd name="connsiteY28" fmla="*/ 1295400 h 6858000"/>
              <a:gd name="connsiteX29" fmla="*/ 4082989 w 4272784"/>
              <a:gd name="connsiteY29" fmla="*/ 1363662 h 6858000"/>
              <a:gd name="connsiteX30" fmla="*/ 4084669 w 4272784"/>
              <a:gd name="connsiteY30" fmla="*/ 1431925 h 6858000"/>
              <a:gd name="connsiteX31" fmla="*/ 4094747 w 4272784"/>
              <a:gd name="connsiteY31" fmla="*/ 1492250 h 6858000"/>
              <a:gd name="connsiteX32" fmla="*/ 4104825 w 4272784"/>
              <a:gd name="connsiteY32" fmla="*/ 1544637 h 6858000"/>
              <a:gd name="connsiteX33" fmla="*/ 4119940 w 4272784"/>
              <a:gd name="connsiteY33" fmla="*/ 1589087 h 6858000"/>
              <a:gd name="connsiteX34" fmla="*/ 4138416 w 4272784"/>
              <a:gd name="connsiteY34" fmla="*/ 1631950 h 6858000"/>
              <a:gd name="connsiteX35" fmla="*/ 4156892 w 4272784"/>
              <a:gd name="connsiteY35" fmla="*/ 1671637 h 6858000"/>
              <a:gd name="connsiteX36" fmla="*/ 4177047 w 4272784"/>
              <a:gd name="connsiteY36" fmla="*/ 1708150 h 6858000"/>
              <a:gd name="connsiteX37" fmla="*/ 4197202 w 4272784"/>
              <a:gd name="connsiteY37" fmla="*/ 1743075 h 6858000"/>
              <a:gd name="connsiteX38" fmla="*/ 4217357 w 4272784"/>
              <a:gd name="connsiteY38" fmla="*/ 1782762 h 6858000"/>
              <a:gd name="connsiteX39" fmla="*/ 4234153 w 4272784"/>
              <a:gd name="connsiteY39" fmla="*/ 1824037 h 6858000"/>
              <a:gd name="connsiteX40" fmla="*/ 4249270 w 4272784"/>
              <a:gd name="connsiteY40" fmla="*/ 1870075 h 6858000"/>
              <a:gd name="connsiteX41" fmla="*/ 4261027 w 4272784"/>
              <a:gd name="connsiteY41" fmla="*/ 1922462 h 6858000"/>
              <a:gd name="connsiteX42" fmla="*/ 4269425 w 4272784"/>
              <a:gd name="connsiteY42" fmla="*/ 1982787 h 6858000"/>
              <a:gd name="connsiteX43" fmla="*/ 4272784 w 4272784"/>
              <a:gd name="connsiteY43" fmla="*/ 2051050 h 6858000"/>
              <a:gd name="connsiteX44" fmla="*/ 4269425 w 4272784"/>
              <a:gd name="connsiteY44" fmla="*/ 2119312 h 6858000"/>
              <a:gd name="connsiteX45" fmla="*/ 4261027 w 4272784"/>
              <a:gd name="connsiteY45" fmla="*/ 2179637 h 6858000"/>
              <a:gd name="connsiteX46" fmla="*/ 4249270 w 4272784"/>
              <a:gd name="connsiteY46" fmla="*/ 2232025 h 6858000"/>
              <a:gd name="connsiteX47" fmla="*/ 4234153 w 4272784"/>
              <a:gd name="connsiteY47" fmla="*/ 2278062 h 6858000"/>
              <a:gd name="connsiteX48" fmla="*/ 4217357 w 4272784"/>
              <a:gd name="connsiteY48" fmla="*/ 2319337 h 6858000"/>
              <a:gd name="connsiteX49" fmla="*/ 4197202 w 4272784"/>
              <a:gd name="connsiteY49" fmla="*/ 2359025 h 6858000"/>
              <a:gd name="connsiteX50" fmla="*/ 4177047 w 4272784"/>
              <a:gd name="connsiteY50" fmla="*/ 2395537 h 6858000"/>
              <a:gd name="connsiteX51" fmla="*/ 4156892 w 4272784"/>
              <a:gd name="connsiteY51" fmla="*/ 2433637 h 6858000"/>
              <a:gd name="connsiteX52" fmla="*/ 4138416 w 4272784"/>
              <a:gd name="connsiteY52" fmla="*/ 2471737 h 6858000"/>
              <a:gd name="connsiteX53" fmla="*/ 4119940 w 4272784"/>
              <a:gd name="connsiteY53" fmla="*/ 2513012 h 6858000"/>
              <a:gd name="connsiteX54" fmla="*/ 4104825 w 4272784"/>
              <a:gd name="connsiteY54" fmla="*/ 2560637 h 6858000"/>
              <a:gd name="connsiteX55" fmla="*/ 4094747 w 4272784"/>
              <a:gd name="connsiteY55" fmla="*/ 2613025 h 6858000"/>
              <a:gd name="connsiteX56" fmla="*/ 4084669 w 4272784"/>
              <a:gd name="connsiteY56" fmla="*/ 2671762 h 6858000"/>
              <a:gd name="connsiteX57" fmla="*/ 4082989 w 4272784"/>
              <a:gd name="connsiteY57" fmla="*/ 2741612 h 6858000"/>
              <a:gd name="connsiteX58" fmla="*/ 4084669 w 4272784"/>
              <a:gd name="connsiteY58" fmla="*/ 2809875 h 6858000"/>
              <a:gd name="connsiteX59" fmla="*/ 4094747 w 4272784"/>
              <a:gd name="connsiteY59" fmla="*/ 2868612 h 6858000"/>
              <a:gd name="connsiteX60" fmla="*/ 4104825 w 4272784"/>
              <a:gd name="connsiteY60" fmla="*/ 2922587 h 6858000"/>
              <a:gd name="connsiteX61" fmla="*/ 4119940 w 4272784"/>
              <a:gd name="connsiteY61" fmla="*/ 2967037 h 6858000"/>
              <a:gd name="connsiteX62" fmla="*/ 4138416 w 4272784"/>
              <a:gd name="connsiteY62" fmla="*/ 3009900 h 6858000"/>
              <a:gd name="connsiteX63" fmla="*/ 4156892 w 4272784"/>
              <a:gd name="connsiteY63" fmla="*/ 3046412 h 6858000"/>
              <a:gd name="connsiteX64" fmla="*/ 4177047 w 4272784"/>
              <a:gd name="connsiteY64" fmla="*/ 3084512 h 6858000"/>
              <a:gd name="connsiteX65" fmla="*/ 4197202 w 4272784"/>
              <a:gd name="connsiteY65" fmla="*/ 3121025 h 6858000"/>
              <a:gd name="connsiteX66" fmla="*/ 4217357 w 4272784"/>
              <a:gd name="connsiteY66" fmla="*/ 3160712 h 6858000"/>
              <a:gd name="connsiteX67" fmla="*/ 4234153 w 4272784"/>
              <a:gd name="connsiteY67" fmla="*/ 3201987 h 6858000"/>
              <a:gd name="connsiteX68" fmla="*/ 4249270 w 4272784"/>
              <a:gd name="connsiteY68" fmla="*/ 3248025 h 6858000"/>
              <a:gd name="connsiteX69" fmla="*/ 4261027 w 4272784"/>
              <a:gd name="connsiteY69" fmla="*/ 3300412 h 6858000"/>
              <a:gd name="connsiteX70" fmla="*/ 4269425 w 4272784"/>
              <a:gd name="connsiteY70" fmla="*/ 3360737 h 6858000"/>
              <a:gd name="connsiteX71" fmla="*/ 4272784 w 4272784"/>
              <a:gd name="connsiteY71" fmla="*/ 3427412 h 6858000"/>
              <a:gd name="connsiteX72" fmla="*/ 4269425 w 4272784"/>
              <a:gd name="connsiteY72" fmla="*/ 3497262 h 6858000"/>
              <a:gd name="connsiteX73" fmla="*/ 4261027 w 4272784"/>
              <a:gd name="connsiteY73" fmla="*/ 3557587 h 6858000"/>
              <a:gd name="connsiteX74" fmla="*/ 4249270 w 4272784"/>
              <a:gd name="connsiteY74" fmla="*/ 3609975 h 6858000"/>
              <a:gd name="connsiteX75" fmla="*/ 4234153 w 4272784"/>
              <a:gd name="connsiteY75" fmla="*/ 3656012 h 6858000"/>
              <a:gd name="connsiteX76" fmla="*/ 4217357 w 4272784"/>
              <a:gd name="connsiteY76" fmla="*/ 3697287 h 6858000"/>
              <a:gd name="connsiteX77" fmla="*/ 4197202 w 4272784"/>
              <a:gd name="connsiteY77" fmla="*/ 3736975 h 6858000"/>
              <a:gd name="connsiteX78" fmla="*/ 4156892 w 4272784"/>
              <a:gd name="connsiteY78" fmla="*/ 3811587 h 6858000"/>
              <a:gd name="connsiteX79" fmla="*/ 4138416 w 4272784"/>
              <a:gd name="connsiteY79" fmla="*/ 3848100 h 6858000"/>
              <a:gd name="connsiteX80" fmla="*/ 4119940 w 4272784"/>
              <a:gd name="connsiteY80" fmla="*/ 3890962 h 6858000"/>
              <a:gd name="connsiteX81" fmla="*/ 4104825 w 4272784"/>
              <a:gd name="connsiteY81" fmla="*/ 3935412 h 6858000"/>
              <a:gd name="connsiteX82" fmla="*/ 4094747 w 4272784"/>
              <a:gd name="connsiteY82" fmla="*/ 3987800 h 6858000"/>
              <a:gd name="connsiteX83" fmla="*/ 4084669 w 4272784"/>
              <a:gd name="connsiteY83" fmla="*/ 4048125 h 6858000"/>
              <a:gd name="connsiteX84" fmla="*/ 4082989 w 4272784"/>
              <a:gd name="connsiteY84" fmla="*/ 4116387 h 6858000"/>
              <a:gd name="connsiteX85" fmla="*/ 4084669 w 4272784"/>
              <a:gd name="connsiteY85" fmla="*/ 4186237 h 6858000"/>
              <a:gd name="connsiteX86" fmla="*/ 4094747 w 4272784"/>
              <a:gd name="connsiteY86" fmla="*/ 4244975 h 6858000"/>
              <a:gd name="connsiteX87" fmla="*/ 4104825 w 4272784"/>
              <a:gd name="connsiteY87" fmla="*/ 4297362 h 6858000"/>
              <a:gd name="connsiteX88" fmla="*/ 4119940 w 4272784"/>
              <a:gd name="connsiteY88" fmla="*/ 4343400 h 6858000"/>
              <a:gd name="connsiteX89" fmla="*/ 4138416 w 4272784"/>
              <a:gd name="connsiteY89" fmla="*/ 4386262 h 6858000"/>
              <a:gd name="connsiteX90" fmla="*/ 4156892 w 4272784"/>
              <a:gd name="connsiteY90" fmla="*/ 4424362 h 6858000"/>
              <a:gd name="connsiteX91" fmla="*/ 4197202 w 4272784"/>
              <a:gd name="connsiteY91" fmla="*/ 4498975 h 6858000"/>
              <a:gd name="connsiteX92" fmla="*/ 4217357 w 4272784"/>
              <a:gd name="connsiteY92" fmla="*/ 4537075 h 6858000"/>
              <a:gd name="connsiteX93" fmla="*/ 4234153 w 4272784"/>
              <a:gd name="connsiteY93" fmla="*/ 4579937 h 6858000"/>
              <a:gd name="connsiteX94" fmla="*/ 4249270 w 4272784"/>
              <a:gd name="connsiteY94" fmla="*/ 4625975 h 6858000"/>
              <a:gd name="connsiteX95" fmla="*/ 4261027 w 4272784"/>
              <a:gd name="connsiteY95" fmla="*/ 4678362 h 6858000"/>
              <a:gd name="connsiteX96" fmla="*/ 4269425 w 4272784"/>
              <a:gd name="connsiteY96" fmla="*/ 4738687 h 6858000"/>
              <a:gd name="connsiteX97" fmla="*/ 4272784 w 4272784"/>
              <a:gd name="connsiteY97" fmla="*/ 4806950 h 6858000"/>
              <a:gd name="connsiteX98" fmla="*/ 4269425 w 4272784"/>
              <a:gd name="connsiteY98" fmla="*/ 4875212 h 6858000"/>
              <a:gd name="connsiteX99" fmla="*/ 4261027 w 4272784"/>
              <a:gd name="connsiteY99" fmla="*/ 4935537 h 6858000"/>
              <a:gd name="connsiteX100" fmla="*/ 4249270 w 4272784"/>
              <a:gd name="connsiteY100" fmla="*/ 4987925 h 6858000"/>
              <a:gd name="connsiteX101" fmla="*/ 4234153 w 4272784"/>
              <a:gd name="connsiteY101" fmla="*/ 5033962 h 6858000"/>
              <a:gd name="connsiteX102" fmla="*/ 4217357 w 4272784"/>
              <a:gd name="connsiteY102" fmla="*/ 5075237 h 6858000"/>
              <a:gd name="connsiteX103" fmla="*/ 4197202 w 4272784"/>
              <a:gd name="connsiteY103" fmla="*/ 5114925 h 6858000"/>
              <a:gd name="connsiteX104" fmla="*/ 4177047 w 4272784"/>
              <a:gd name="connsiteY104" fmla="*/ 5149850 h 6858000"/>
              <a:gd name="connsiteX105" fmla="*/ 4156892 w 4272784"/>
              <a:gd name="connsiteY105" fmla="*/ 5186362 h 6858000"/>
              <a:gd name="connsiteX106" fmla="*/ 4138416 w 4272784"/>
              <a:gd name="connsiteY106" fmla="*/ 5226050 h 6858000"/>
              <a:gd name="connsiteX107" fmla="*/ 4119940 w 4272784"/>
              <a:gd name="connsiteY107" fmla="*/ 5268912 h 6858000"/>
              <a:gd name="connsiteX108" fmla="*/ 4104825 w 4272784"/>
              <a:gd name="connsiteY108" fmla="*/ 5313362 h 6858000"/>
              <a:gd name="connsiteX109" fmla="*/ 4094747 w 4272784"/>
              <a:gd name="connsiteY109" fmla="*/ 5365750 h 6858000"/>
              <a:gd name="connsiteX110" fmla="*/ 4084669 w 4272784"/>
              <a:gd name="connsiteY110" fmla="*/ 5426075 h 6858000"/>
              <a:gd name="connsiteX111" fmla="*/ 4082989 w 4272784"/>
              <a:gd name="connsiteY111" fmla="*/ 5494337 h 6858000"/>
              <a:gd name="connsiteX112" fmla="*/ 4084669 w 4272784"/>
              <a:gd name="connsiteY112" fmla="*/ 5562600 h 6858000"/>
              <a:gd name="connsiteX113" fmla="*/ 4094747 w 4272784"/>
              <a:gd name="connsiteY113" fmla="*/ 5622925 h 6858000"/>
              <a:gd name="connsiteX114" fmla="*/ 4104825 w 4272784"/>
              <a:gd name="connsiteY114" fmla="*/ 5675312 h 6858000"/>
              <a:gd name="connsiteX115" fmla="*/ 4119940 w 4272784"/>
              <a:gd name="connsiteY115" fmla="*/ 5721350 h 6858000"/>
              <a:gd name="connsiteX116" fmla="*/ 4138416 w 4272784"/>
              <a:gd name="connsiteY116" fmla="*/ 5762625 h 6858000"/>
              <a:gd name="connsiteX117" fmla="*/ 4156892 w 4272784"/>
              <a:gd name="connsiteY117" fmla="*/ 5802312 h 6858000"/>
              <a:gd name="connsiteX118" fmla="*/ 4177047 w 4272784"/>
              <a:gd name="connsiteY118" fmla="*/ 5840412 h 6858000"/>
              <a:gd name="connsiteX119" fmla="*/ 4197202 w 4272784"/>
              <a:gd name="connsiteY119" fmla="*/ 5876925 h 6858000"/>
              <a:gd name="connsiteX120" fmla="*/ 4217357 w 4272784"/>
              <a:gd name="connsiteY120" fmla="*/ 5915025 h 6858000"/>
              <a:gd name="connsiteX121" fmla="*/ 4234153 w 4272784"/>
              <a:gd name="connsiteY121" fmla="*/ 5956300 h 6858000"/>
              <a:gd name="connsiteX122" fmla="*/ 4249270 w 4272784"/>
              <a:gd name="connsiteY122" fmla="*/ 6003925 h 6858000"/>
              <a:gd name="connsiteX123" fmla="*/ 4261027 w 4272784"/>
              <a:gd name="connsiteY123" fmla="*/ 6056312 h 6858000"/>
              <a:gd name="connsiteX124" fmla="*/ 4269425 w 4272784"/>
              <a:gd name="connsiteY124" fmla="*/ 6113462 h 6858000"/>
              <a:gd name="connsiteX125" fmla="*/ 4272784 w 4272784"/>
              <a:gd name="connsiteY125" fmla="*/ 6183312 h 6858000"/>
              <a:gd name="connsiteX126" fmla="*/ 4269425 w 4272784"/>
              <a:gd name="connsiteY126" fmla="*/ 6251575 h 6858000"/>
              <a:gd name="connsiteX127" fmla="*/ 4261027 w 4272784"/>
              <a:gd name="connsiteY127" fmla="*/ 6311900 h 6858000"/>
              <a:gd name="connsiteX128" fmla="*/ 4249270 w 4272784"/>
              <a:gd name="connsiteY128" fmla="*/ 6361112 h 6858000"/>
              <a:gd name="connsiteX129" fmla="*/ 4234153 w 4272784"/>
              <a:gd name="connsiteY129" fmla="*/ 6407150 h 6858000"/>
              <a:gd name="connsiteX130" fmla="*/ 4217357 w 4272784"/>
              <a:gd name="connsiteY130" fmla="*/ 6448425 h 6858000"/>
              <a:gd name="connsiteX131" fmla="*/ 4198882 w 4272784"/>
              <a:gd name="connsiteY131" fmla="*/ 6488112 h 6858000"/>
              <a:gd name="connsiteX132" fmla="*/ 4180406 w 4272784"/>
              <a:gd name="connsiteY132" fmla="*/ 6523037 h 6858000"/>
              <a:gd name="connsiteX133" fmla="*/ 4160251 w 4272784"/>
              <a:gd name="connsiteY133" fmla="*/ 6561137 h 6858000"/>
              <a:gd name="connsiteX134" fmla="*/ 4140096 w 4272784"/>
              <a:gd name="connsiteY134" fmla="*/ 6597650 h 6858000"/>
              <a:gd name="connsiteX135" fmla="*/ 4123300 w 4272784"/>
              <a:gd name="connsiteY135" fmla="*/ 6640512 h 6858000"/>
              <a:gd name="connsiteX136" fmla="*/ 4106504 w 4272784"/>
              <a:gd name="connsiteY136" fmla="*/ 6683375 h 6858000"/>
              <a:gd name="connsiteX137" fmla="*/ 4096426 w 4272784"/>
              <a:gd name="connsiteY137" fmla="*/ 6735762 h 6858000"/>
              <a:gd name="connsiteX138" fmla="*/ 4088029 w 4272784"/>
              <a:gd name="connsiteY138" fmla="*/ 6791325 h 6858000"/>
              <a:gd name="connsiteX139" fmla="*/ 4082989 w 4272784"/>
              <a:gd name="connsiteY139" fmla="*/ 6858000 h 6858000"/>
              <a:gd name="connsiteX140" fmla="*/ 0 w 427278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272784" h="6858000">
                <a:moveTo>
                  <a:pt x="0" y="0"/>
                </a:moveTo>
                <a:lnTo>
                  <a:pt x="4082989" y="0"/>
                </a:lnTo>
                <a:lnTo>
                  <a:pt x="4088029" y="66675"/>
                </a:lnTo>
                <a:lnTo>
                  <a:pt x="4096426" y="122237"/>
                </a:lnTo>
                <a:lnTo>
                  <a:pt x="4106504" y="174625"/>
                </a:lnTo>
                <a:lnTo>
                  <a:pt x="4123300" y="217487"/>
                </a:lnTo>
                <a:lnTo>
                  <a:pt x="4140096" y="260350"/>
                </a:lnTo>
                <a:lnTo>
                  <a:pt x="4160251" y="296862"/>
                </a:lnTo>
                <a:lnTo>
                  <a:pt x="4180406" y="334962"/>
                </a:lnTo>
                <a:lnTo>
                  <a:pt x="4198882" y="369887"/>
                </a:lnTo>
                <a:lnTo>
                  <a:pt x="4217357" y="409575"/>
                </a:lnTo>
                <a:lnTo>
                  <a:pt x="4234153" y="450850"/>
                </a:lnTo>
                <a:lnTo>
                  <a:pt x="4249270" y="496887"/>
                </a:lnTo>
                <a:lnTo>
                  <a:pt x="4261027" y="546100"/>
                </a:lnTo>
                <a:lnTo>
                  <a:pt x="4269425" y="606425"/>
                </a:lnTo>
                <a:lnTo>
                  <a:pt x="4272784" y="673100"/>
                </a:lnTo>
                <a:lnTo>
                  <a:pt x="4269425" y="744537"/>
                </a:lnTo>
                <a:lnTo>
                  <a:pt x="4261027" y="801687"/>
                </a:lnTo>
                <a:lnTo>
                  <a:pt x="4249270" y="854075"/>
                </a:lnTo>
                <a:lnTo>
                  <a:pt x="4234153" y="901700"/>
                </a:lnTo>
                <a:lnTo>
                  <a:pt x="4217357" y="942975"/>
                </a:lnTo>
                <a:lnTo>
                  <a:pt x="4197202" y="981075"/>
                </a:lnTo>
                <a:lnTo>
                  <a:pt x="4177047" y="1017587"/>
                </a:lnTo>
                <a:lnTo>
                  <a:pt x="4156892" y="1055687"/>
                </a:lnTo>
                <a:lnTo>
                  <a:pt x="4138416" y="1095375"/>
                </a:lnTo>
                <a:lnTo>
                  <a:pt x="4119940" y="1136650"/>
                </a:lnTo>
                <a:lnTo>
                  <a:pt x="4104825" y="1182687"/>
                </a:lnTo>
                <a:lnTo>
                  <a:pt x="4094747" y="1235075"/>
                </a:lnTo>
                <a:lnTo>
                  <a:pt x="4084669" y="1295400"/>
                </a:lnTo>
                <a:lnTo>
                  <a:pt x="4082989" y="1363662"/>
                </a:lnTo>
                <a:lnTo>
                  <a:pt x="4084669" y="1431925"/>
                </a:lnTo>
                <a:lnTo>
                  <a:pt x="4094747" y="1492250"/>
                </a:lnTo>
                <a:lnTo>
                  <a:pt x="4104825" y="1544637"/>
                </a:lnTo>
                <a:lnTo>
                  <a:pt x="4119940" y="1589087"/>
                </a:lnTo>
                <a:lnTo>
                  <a:pt x="4138416" y="1631950"/>
                </a:lnTo>
                <a:lnTo>
                  <a:pt x="4156892" y="1671637"/>
                </a:lnTo>
                <a:lnTo>
                  <a:pt x="4177047" y="1708150"/>
                </a:lnTo>
                <a:lnTo>
                  <a:pt x="4197202" y="1743075"/>
                </a:lnTo>
                <a:lnTo>
                  <a:pt x="4217357" y="1782762"/>
                </a:lnTo>
                <a:lnTo>
                  <a:pt x="4234153" y="1824037"/>
                </a:lnTo>
                <a:lnTo>
                  <a:pt x="4249270" y="1870075"/>
                </a:lnTo>
                <a:lnTo>
                  <a:pt x="4261027" y="1922462"/>
                </a:lnTo>
                <a:lnTo>
                  <a:pt x="4269425" y="1982787"/>
                </a:lnTo>
                <a:lnTo>
                  <a:pt x="4272784" y="2051050"/>
                </a:lnTo>
                <a:lnTo>
                  <a:pt x="4269425" y="2119312"/>
                </a:lnTo>
                <a:lnTo>
                  <a:pt x="4261027" y="2179637"/>
                </a:lnTo>
                <a:lnTo>
                  <a:pt x="4249270" y="2232025"/>
                </a:lnTo>
                <a:lnTo>
                  <a:pt x="4234153" y="2278062"/>
                </a:lnTo>
                <a:lnTo>
                  <a:pt x="4217357" y="2319337"/>
                </a:lnTo>
                <a:lnTo>
                  <a:pt x="4197202" y="2359025"/>
                </a:lnTo>
                <a:lnTo>
                  <a:pt x="4177047" y="2395537"/>
                </a:lnTo>
                <a:lnTo>
                  <a:pt x="4156892" y="2433637"/>
                </a:lnTo>
                <a:lnTo>
                  <a:pt x="4138416" y="2471737"/>
                </a:lnTo>
                <a:lnTo>
                  <a:pt x="4119940" y="2513012"/>
                </a:lnTo>
                <a:lnTo>
                  <a:pt x="4104825" y="2560637"/>
                </a:lnTo>
                <a:lnTo>
                  <a:pt x="4094747" y="2613025"/>
                </a:lnTo>
                <a:lnTo>
                  <a:pt x="4084669" y="2671762"/>
                </a:lnTo>
                <a:lnTo>
                  <a:pt x="4082989" y="2741612"/>
                </a:lnTo>
                <a:lnTo>
                  <a:pt x="4084669" y="2809875"/>
                </a:lnTo>
                <a:lnTo>
                  <a:pt x="4094747" y="2868612"/>
                </a:lnTo>
                <a:lnTo>
                  <a:pt x="4104825" y="2922587"/>
                </a:lnTo>
                <a:lnTo>
                  <a:pt x="4119940" y="2967037"/>
                </a:lnTo>
                <a:lnTo>
                  <a:pt x="4138416" y="3009900"/>
                </a:lnTo>
                <a:lnTo>
                  <a:pt x="4156892" y="3046412"/>
                </a:lnTo>
                <a:lnTo>
                  <a:pt x="4177047" y="3084512"/>
                </a:lnTo>
                <a:lnTo>
                  <a:pt x="4197202" y="3121025"/>
                </a:lnTo>
                <a:lnTo>
                  <a:pt x="4217357" y="3160712"/>
                </a:lnTo>
                <a:lnTo>
                  <a:pt x="4234153" y="3201987"/>
                </a:lnTo>
                <a:lnTo>
                  <a:pt x="4249270" y="3248025"/>
                </a:lnTo>
                <a:lnTo>
                  <a:pt x="4261027" y="3300412"/>
                </a:lnTo>
                <a:lnTo>
                  <a:pt x="4269425" y="3360737"/>
                </a:lnTo>
                <a:lnTo>
                  <a:pt x="4272784" y="3427412"/>
                </a:lnTo>
                <a:lnTo>
                  <a:pt x="4269425" y="3497262"/>
                </a:lnTo>
                <a:lnTo>
                  <a:pt x="4261027" y="3557587"/>
                </a:lnTo>
                <a:lnTo>
                  <a:pt x="4249270" y="3609975"/>
                </a:lnTo>
                <a:lnTo>
                  <a:pt x="4234153" y="3656012"/>
                </a:lnTo>
                <a:lnTo>
                  <a:pt x="4217357" y="3697287"/>
                </a:lnTo>
                <a:lnTo>
                  <a:pt x="4197202" y="3736975"/>
                </a:lnTo>
                <a:lnTo>
                  <a:pt x="4156892" y="3811587"/>
                </a:lnTo>
                <a:lnTo>
                  <a:pt x="4138416" y="3848100"/>
                </a:lnTo>
                <a:lnTo>
                  <a:pt x="4119940" y="3890962"/>
                </a:lnTo>
                <a:lnTo>
                  <a:pt x="4104825" y="3935412"/>
                </a:lnTo>
                <a:lnTo>
                  <a:pt x="4094747" y="3987800"/>
                </a:lnTo>
                <a:lnTo>
                  <a:pt x="4084669" y="4048125"/>
                </a:lnTo>
                <a:lnTo>
                  <a:pt x="4082989" y="4116387"/>
                </a:lnTo>
                <a:lnTo>
                  <a:pt x="4084669" y="4186237"/>
                </a:lnTo>
                <a:lnTo>
                  <a:pt x="4094747" y="4244975"/>
                </a:lnTo>
                <a:lnTo>
                  <a:pt x="4104825" y="4297362"/>
                </a:lnTo>
                <a:lnTo>
                  <a:pt x="4119940" y="4343400"/>
                </a:lnTo>
                <a:lnTo>
                  <a:pt x="4138416" y="4386262"/>
                </a:lnTo>
                <a:lnTo>
                  <a:pt x="4156892" y="4424362"/>
                </a:lnTo>
                <a:lnTo>
                  <a:pt x="4197202" y="4498975"/>
                </a:lnTo>
                <a:lnTo>
                  <a:pt x="4217357" y="4537075"/>
                </a:lnTo>
                <a:lnTo>
                  <a:pt x="4234153" y="4579937"/>
                </a:lnTo>
                <a:lnTo>
                  <a:pt x="4249270" y="4625975"/>
                </a:lnTo>
                <a:lnTo>
                  <a:pt x="4261027" y="4678362"/>
                </a:lnTo>
                <a:lnTo>
                  <a:pt x="4269425" y="4738687"/>
                </a:lnTo>
                <a:lnTo>
                  <a:pt x="4272784" y="4806950"/>
                </a:lnTo>
                <a:lnTo>
                  <a:pt x="4269425" y="4875212"/>
                </a:lnTo>
                <a:lnTo>
                  <a:pt x="4261027" y="4935537"/>
                </a:lnTo>
                <a:lnTo>
                  <a:pt x="4249270" y="4987925"/>
                </a:lnTo>
                <a:lnTo>
                  <a:pt x="4234153" y="5033962"/>
                </a:lnTo>
                <a:lnTo>
                  <a:pt x="4217357" y="5075237"/>
                </a:lnTo>
                <a:lnTo>
                  <a:pt x="4197202" y="5114925"/>
                </a:lnTo>
                <a:lnTo>
                  <a:pt x="4177047" y="5149850"/>
                </a:lnTo>
                <a:lnTo>
                  <a:pt x="4156892" y="5186362"/>
                </a:lnTo>
                <a:lnTo>
                  <a:pt x="4138416" y="5226050"/>
                </a:lnTo>
                <a:lnTo>
                  <a:pt x="4119940" y="5268912"/>
                </a:lnTo>
                <a:lnTo>
                  <a:pt x="4104825" y="5313362"/>
                </a:lnTo>
                <a:lnTo>
                  <a:pt x="4094747" y="5365750"/>
                </a:lnTo>
                <a:lnTo>
                  <a:pt x="4084669" y="5426075"/>
                </a:lnTo>
                <a:lnTo>
                  <a:pt x="4082989" y="5494337"/>
                </a:lnTo>
                <a:lnTo>
                  <a:pt x="4084669" y="5562600"/>
                </a:lnTo>
                <a:lnTo>
                  <a:pt x="4094747" y="5622925"/>
                </a:lnTo>
                <a:lnTo>
                  <a:pt x="4104825" y="5675312"/>
                </a:lnTo>
                <a:lnTo>
                  <a:pt x="4119940" y="5721350"/>
                </a:lnTo>
                <a:lnTo>
                  <a:pt x="4138416" y="5762625"/>
                </a:lnTo>
                <a:lnTo>
                  <a:pt x="4156892" y="5802312"/>
                </a:lnTo>
                <a:lnTo>
                  <a:pt x="4177047" y="5840412"/>
                </a:lnTo>
                <a:lnTo>
                  <a:pt x="4197202" y="5876925"/>
                </a:lnTo>
                <a:lnTo>
                  <a:pt x="4217357" y="5915025"/>
                </a:lnTo>
                <a:lnTo>
                  <a:pt x="4234153" y="5956300"/>
                </a:lnTo>
                <a:lnTo>
                  <a:pt x="4249270" y="6003925"/>
                </a:lnTo>
                <a:lnTo>
                  <a:pt x="4261027" y="6056312"/>
                </a:lnTo>
                <a:lnTo>
                  <a:pt x="4269425" y="6113462"/>
                </a:lnTo>
                <a:lnTo>
                  <a:pt x="4272784" y="6183312"/>
                </a:lnTo>
                <a:lnTo>
                  <a:pt x="4269425" y="6251575"/>
                </a:lnTo>
                <a:lnTo>
                  <a:pt x="4261027" y="6311900"/>
                </a:lnTo>
                <a:lnTo>
                  <a:pt x="4249270" y="6361112"/>
                </a:lnTo>
                <a:lnTo>
                  <a:pt x="4234153" y="6407150"/>
                </a:lnTo>
                <a:lnTo>
                  <a:pt x="4217357" y="6448425"/>
                </a:lnTo>
                <a:lnTo>
                  <a:pt x="4198882" y="6488112"/>
                </a:lnTo>
                <a:lnTo>
                  <a:pt x="4180406" y="6523037"/>
                </a:lnTo>
                <a:lnTo>
                  <a:pt x="4160251" y="6561137"/>
                </a:lnTo>
                <a:lnTo>
                  <a:pt x="4140096" y="6597650"/>
                </a:lnTo>
                <a:lnTo>
                  <a:pt x="4123300" y="6640512"/>
                </a:lnTo>
                <a:lnTo>
                  <a:pt x="4106504" y="6683375"/>
                </a:lnTo>
                <a:lnTo>
                  <a:pt x="4096426" y="6735762"/>
                </a:lnTo>
                <a:lnTo>
                  <a:pt x="4088029" y="6791325"/>
                </a:lnTo>
                <a:lnTo>
                  <a:pt x="4082989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DK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5FCFD1D-1E9C-4E30-A7D3-F7C247FDC6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DK"/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334884DF-0ED0-65A1-D524-AF6BD67B0B02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64957A0E-FA20-4CE6-9ABE-A816EF9E2568}" type="datetime1">
              <a:rPr lang="da-DK" smtClean="0"/>
              <a:pPr>
                <a:spcAft>
                  <a:spcPts val="600"/>
                </a:spcAft>
              </a:pPr>
              <a:t>25.05.2025</a:t>
            </a:fld>
            <a:endParaRPr lang="da-DK"/>
          </a:p>
        </p:txBody>
      </p:sp>
      <p:sp>
        <p:nvSpPr>
          <p:cNvPr id="5" name="Freeform 9" descr="Asset 1.png">
            <a:extLst>
              <a:ext uri="{FF2B5EF4-FFF2-40B4-BE49-F238E27FC236}">
                <a16:creationId xmlns:a16="http://schemas.microsoft.com/office/drawing/2014/main" id="{EFE12713-0058-E64E-8550-8202FABE00B1}"/>
              </a:ext>
            </a:extLst>
          </p:cNvPr>
          <p:cNvSpPr/>
          <p:nvPr/>
        </p:nvSpPr>
        <p:spPr>
          <a:xfrm>
            <a:off x="361361" y="5050860"/>
            <a:ext cx="3550061" cy="1618601"/>
          </a:xfrm>
          <a:custGeom>
            <a:avLst/>
            <a:gdLst/>
            <a:ahLst/>
            <a:cxnLst/>
            <a:rect l="l" t="t" r="r" b="b"/>
            <a:pathLst>
              <a:path w="8140594" h="3348744">
                <a:moveTo>
                  <a:pt x="0" y="0"/>
                </a:moveTo>
                <a:lnTo>
                  <a:pt x="8140594" y="0"/>
                </a:lnTo>
                <a:lnTo>
                  <a:pt x="8140594" y="3348745"/>
                </a:lnTo>
                <a:lnTo>
                  <a:pt x="0" y="3348745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  <p:custDataLst>
      <p:custData r:id="rId1"/>
      <p:custData r:id="rId2"/>
    </p:custDataLst>
    <p:extLst>
      <p:ext uri="{BB962C8B-B14F-4D97-AF65-F5344CB8AC3E}">
        <p14:creationId xmlns:p14="http://schemas.microsoft.com/office/powerpoint/2010/main" val="37500237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>
            <a:extLst>
              <a:ext uri="{FF2B5EF4-FFF2-40B4-BE49-F238E27FC236}">
                <a16:creationId xmlns:a16="http://schemas.microsoft.com/office/drawing/2014/main" id="{7520F84D-966A-41CD-B818-16BF32EF1E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DK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7510D23-E323-4577-A8EA-12C6C6019B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DK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8A25BF79-9ED2-4290-8C48-1AB107B674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7BFF13C-06F7-D33C-513C-D88C28C3C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16706" y="549324"/>
            <a:ext cx="6986608" cy="464926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6000" b="0" spc="800" dirty="0" err="1">
                <a:solidFill>
                  <a:schemeClr val="bg2"/>
                </a:solidFill>
              </a:rPr>
              <a:t>Forpersonens</a:t>
            </a:r>
            <a:r>
              <a:rPr lang="en-US" sz="6000" b="0" spc="800" dirty="0">
                <a:solidFill>
                  <a:schemeClr val="bg2"/>
                </a:solidFill>
              </a:rPr>
              <a:t> </a:t>
            </a:r>
            <a:r>
              <a:rPr lang="en-US" sz="6000" b="0" spc="800" dirty="0" err="1">
                <a:solidFill>
                  <a:schemeClr val="bg2"/>
                </a:solidFill>
              </a:rPr>
              <a:t>årsberetning</a:t>
            </a:r>
            <a:br>
              <a:rPr lang="en-US" sz="4200" b="0" spc="800" dirty="0">
                <a:solidFill>
                  <a:schemeClr val="bg2"/>
                </a:solidFill>
              </a:rPr>
            </a:br>
            <a:br>
              <a:rPr lang="en-US" sz="4200" b="0" spc="800" dirty="0">
                <a:solidFill>
                  <a:schemeClr val="bg2"/>
                </a:solidFill>
              </a:rPr>
            </a:br>
            <a:r>
              <a:rPr lang="en-US" sz="4000" b="0" spc="800" dirty="0">
                <a:solidFill>
                  <a:schemeClr val="bg2"/>
                </a:solidFill>
              </a:rPr>
              <a:t>v/ Søren Bengtsen</a:t>
            </a:r>
            <a:br>
              <a:rPr lang="en-US" sz="4000" b="0" spc="800" dirty="0">
                <a:solidFill>
                  <a:schemeClr val="bg2"/>
                </a:solidFill>
              </a:rPr>
            </a:br>
            <a:r>
              <a:rPr lang="en-US" sz="4000" b="0" spc="800" dirty="0" err="1">
                <a:solidFill>
                  <a:schemeClr val="bg2"/>
                </a:solidFill>
              </a:rPr>
              <a:t>Forperson</a:t>
            </a:r>
            <a:r>
              <a:rPr lang="en-US" sz="4000" b="0" spc="800" dirty="0">
                <a:solidFill>
                  <a:schemeClr val="bg2"/>
                </a:solidFill>
              </a:rPr>
              <a:t> for DUN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6159C197-C92F-4EEC-9821-4C2CAABD6D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40343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6">
            <a:extLst>
              <a:ext uri="{FF2B5EF4-FFF2-40B4-BE49-F238E27FC236}">
                <a16:creationId xmlns:a16="http://schemas.microsoft.com/office/drawing/2014/main" id="{A863A539-3C09-4E46-97FB-DF20B3586E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  <a:alpha val="70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DK"/>
          </a:p>
        </p:txBody>
      </p:sp>
      <p:sp>
        <p:nvSpPr>
          <p:cNvPr id="31" name="Freeform 9" descr="Asset 1.png">
            <a:extLst>
              <a:ext uri="{FF2B5EF4-FFF2-40B4-BE49-F238E27FC236}">
                <a16:creationId xmlns:a16="http://schemas.microsoft.com/office/drawing/2014/main" id="{753A38F4-823B-9BEC-1222-DDD4F547A4E9}"/>
              </a:ext>
            </a:extLst>
          </p:cNvPr>
          <p:cNvSpPr/>
          <p:nvPr/>
        </p:nvSpPr>
        <p:spPr>
          <a:xfrm>
            <a:off x="8566613" y="5218996"/>
            <a:ext cx="3550061" cy="1618601"/>
          </a:xfrm>
          <a:custGeom>
            <a:avLst/>
            <a:gdLst/>
            <a:ahLst/>
            <a:cxnLst/>
            <a:rect l="l" t="t" r="r" b="b"/>
            <a:pathLst>
              <a:path w="8140594" h="3348744">
                <a:moveTo>
                  <a:pt x="0" y="0"/>
                </a:moveTo>
                <a:lnTo>
                  <a:pt x="8140594" y="0"/>
                </a:lnTo>
                <a:lnTo>
                  <a:pt x="8140594" y="3348745"/>
                </a:lnTo>
                <a:lnTo>
                  <a:pt x="0" y="334874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606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 descr="Et billede, der indeholder Ansigt, person, portræt, smil&#10;&#10;Automatisk genereret beskrivelse">
            <a:extLst>
              <a:ext uri="{FF2B5EF4-FFF2-40B4-BE49-F238E27FC236}">
                <a16:creationId xmlns:a16="http://schemas.microsoft.com/office/drawing/2014/main" id="{AED9F20B-443D-9C04-64BC-13F5C3FF41E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15" t="103" r="9463" b="-103"/>
          <a:stretch/>
        </p:blipFill>
        <p:spPr>
          <a:xfrm>
            <a:off x="6430028" y="1237626"/>
            <a:ext cx="1218126" cy="1975380"/>
          </a:xfrm>
          <a:prstGeom prst="rect">
            <a:avLst/>
          </a:prstGeom>
        </p:spPr>
      </p:pic>
      <p:sp>
        <p:nvSpPr>
          <p:cNvPr id="7" name="TextBox 7"/>
          <p:cNvSpPr txBox="1"/>
          <p:nvPr/>
        </p:nvSpPr>
        <p:spPr>
          <a:xfrm>
            <a:off x="701990" y="3333679"/>
            <a:ext cx="1202408" cy="366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Søren Smedegaard Bengtsen, AU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527034" y="3317219"/>
            <a:ext cx="1216881" cy="36676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Christina Juul Jensen, KU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6446990" y="3317219"/>
            <a:ext cx="1202408" cy="366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Nikolaj Stegeager, AU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8366948" y="3333680"/>
            <a:ext cx="1202408" cy="366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Rikke Toft Nørgård, AU</a:t>
            </a:r>
          </a:p>
        </p:txBody>
      </p:sp>
      <p:sp>
        <p:nvSpPr>
          <p:cNvPr id="25" name="TextBox 25"/>
          <p:cNvSpPr txBox="1"/>
          <p:nvPr/>
        </p:nvSpPr>
        <p:spPr>
          <a:xfrm>
            <a:off x="685874" y="6106512"/>
            <a:ext cx="1202408" cy="366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>
                <a:latin typeface="Open Sans 1 Bold"/>
              </a:rPr>
              <a:t>Donna Hurford, SDU</a:t>
            </a:r>
          </a:p>
        </p:txBody>
      </p:sp>
      <p:sp>
        <p:nvSpPr>
          <p:cNvPr id="27" name="TextBox 27"/>
          <p:cNvSpPr txBox="1"/>
          <p:nvPr/>
        </p:nvSpPr>
        <p:spPr>
          <a:xfrm>
            <a:off x="2672390" y="6160111"/>
            <a:ext cx="1202408" cy="366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Merethe Hollen, AAU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4541506" y="6103998"/>
            <a:ext cx="1202408" cy="36676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Sidsel-Marie Winther Prag, CBS</a:t>
            </a:r>
          </a:p>
        </p:txBody>
      </p:sp>
      <p:sp>
        <p:nvSpPr>
          <p:cNvPr id="29" name="TextBox 29"/>
          <p:cNvSpPr txBox="1"/>
          <p:nvPr/>
        </p:nvSpPr>
        <p:spPr>
          <a:xfrm>
            <a:off x="8366948" y="6106512"/>
            <a:ext cx="1202408" cy="7514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</a:pPr>
            <a:r>
              <a:rPr lang="en-US" sz="1032" dirty="0">
                <a:latin typeface="Open Sans 1 Bold"/>
              </a:rPr>
              <a:t>Karl-Heinz Pogner, CBS </a:t>
            </a:r>
          </a:p>
          <a:p>
            <a:pPr>
              <a:lnSpc>
                <a:spcPts val="1548"/>
              </a:lnSpc>
            </a:pPr>
            <a:r>
              <a:rPr lang="da-DK" sz="1032" dirty="0">
                <a:latin typeface="Open Sans 1 Bold"/>
              </a:rPr>
              <a:t>Suppleant</a:t>
            </a:r>
          </a:p>
          <a:p>
            <a:pPr>
              <a:lnSpc>
                <a:spcPts val="1548"/>
              </a:lnSpc>
              <a:spcBef>
                <a:spcPct val="0"/>
              </a:spcBef>
            </a:pPr>
            <a:endParaRPr lang="en-US" sz="1032" dirty="0">
              <a:latin typeface="Open Sans 1 Bold"/>
            </a:endParaRPr>
          </a:p>
        </p:txBody>
      </p:sp>
      <p:sp>
        <p:nvSpPr>
          <p:cNvPr id="40" name="TextBox 40"/>
          <p:cNvSpPr txBox="1"/>
          <p:nvPr/>
        </p:nvSpPr>
        <p:spPr>
          <a:xfrm>
            <a:off x="1036790" y="358376"/>
            <a:ext cx="10820400" cy="70532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5500"/>
              </a:lnSpc>
            </a:pPr>
            <a:r>
              <a:rPr lang="en-US" sz="5400" b="1" dirty="0">
                <a:latin typeface="Open Sans 1"/>
              </a:rPr>
              <a:t>DUNs </a:t>
            </a:r>
            <a:r>
              <a:rPr lang="da-DK" sz="5400" b="1" dirty="0">
                <a:latin typeface="Open Sans 1"/>
              </a:rPr>
              <a:t>bestyrelse</a:t>
            </a:r>
            <a:r>
              <a:rPr lang="en-US" sz="5400" b="1" dirty="0">
                <a:latin typeface="Open Sans 1"/>
              </a:rPr>
              <a:t> 2024/2025</a:t>
            </a:r>
          </a:p>
        </p:txBody>
      </p:sp>
      <p:pic>
        <p:nvPicPr>
          <p:cNvPr id="56" name="Billede 55" descr="Et billede, der indeholder person, smil, Ansigt, stof&#10;&#10;Automatisk genereret beskrivelse">
            <a:extLst>
              <a:ext uri="{FF2B5EF4-FFF2-40B4-BE49-F238E27FC236}">
                <a16:creationId xmlns:a16="http://schemas.microsoft.com/office/drawing/2014/main" id="{0AAFEF7D-7366-8FE7-9CE3-B77B3086F1A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39" r="9211"/>
          <a:stretch/>
        </p:blipFill>
        <p:spPr>
          <a:xfrm>
            <a:off x="4525788" y="1235596"/>
            <a:ext cx="1218126" cy="1977410"/>
          </a:xfrm>
          <a:prstGeom prst="rect">
            <a:avLst/>
          </a:prstGeom>
        </p:spPr>
      </p:pic>
      <p:pic>
        <p:nvPicPr>
          <p:cNvPr id="1038" name="Picture 14" descr="Søren Smedegaard Bengtsen">
            <a:extLst>
              <a:ext uri="{FF2B5EF4-FFF2-40B4-BE49-F238E27FC236}">
                <a16:creationId xmlns:a16="http://schemas.microsoft.com/office/drawing/2014/main" id="{B3B8EE65-82F9-9E30-2CD5-1686627211E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68" r="3556"/>
          <a:stretch/>
        </p:blipFill>
        <p:spPr bwMode="auto">
          <a:xfrm>
            <a:off x="685800" y="1253344"/>
            <a:ext cx="1218598" cy="198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Rikke Toft Nørgård">
            <a:extLst>
              <a:ext uri="{FF2B5EF4-FFF2-40B4-BE49-F238E27FC236}">
                <a16:creationId xmlns:a16="http://schemas.microsoft.com/office/drawing/2014/main" id="{6205E7DD-D85F-17C2-CCDB-F89D53B2A95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98" r="4067"/>
          <a:stretch/>
        </p:blipFill>
        <p:spPr bwMode="auto">
          <a:xfrm>
            <a:off x="8366949" y="1257001"/>
            <a:ext cx="1202747" cy="195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52" name="Picture 28" descr="Donna Hurford (@DonnaHurford) / X">
            <a:extLst>
              <a:ext uri="{FF2B5EF4-FFF2-40B4-BE49-F238E27FC236}">
                <a16:creationId xmlns:a16="http://schemas.microsoft.com/office/drawing/2014/main" id="{BF9CCE4D-1613-6C61-3AD5-F5B6ACA9311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033" t="1" r="10966" b="1"/>
          <a:stretch/>
        </p:blipFill>
        <p:spPr bwMode="auto">
          <a:xfrm>
            <a:off x="685800" y="4037445"/>
            <a:ext cx="1202408" cy="2004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DA6EDD97-D59F-8798-796A-2DB26B40456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62" r="19862"/>
          <a:stretch/>
        </p:blipFill>
        <p:spPr bwMode="auto">
          <a:xfrm>
            <a:off x="4558474" y="3993084"/>
            <a:ext cx="1202408" cy="198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13929728-1D71-B016-208F-40F5472DCD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44" t="-499" r="12336" b="499"/>
          <a:stretch/>
        </p:blipFill>
        <p:spPr bwMode="auto">
          <a:xfrm>
            <a:off x="8358794" y="4037571"/>
            <a:ext cx="1220610" cy="1965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Billede 59" descr="Et billede, der indeholder Ansigt, person, smil, tøj&#10;&#10;Automatisk genereret beskrivelse">
            <a:extLst>
              <a:ext uri="{FF2B5EF4-FFF2-40B4-BE49-F238E27FC236}">
                <a16:creationId xmlns:a16="http://schemas.microsoft.com/office/drawing/2014/main" id="{A31CB9A2-9AD5-956C-AD13-3BE8B923B51D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09" t="-389" r="19042" b="389"/>
          <a:stretch/>
        </p:blipFill>
        <p:spPr>
          <a:xfrm>
            <a:off x="2653355" y="4011626"/>
            <a:ext cx="1221443" cy="2004036"/>
          </a:xfrm>
          <a:prstGeom prst="rect">
            <a:avLst/>
          </a:prstGeom>
        </p:spPr>
      </p:pic>
      <p:pic>
        <p:nvPicPr>
          <p:cNvPr id="12" name="Picture 2" descr="Marie Larsen Ryberg 2">
            <a:extLst>
              <a:ext uri="{FF2B5EF4-FFF2-40B4-BE49-F238E27FC236}">
                <a16:creationId xmlns:a16="http://schemas.microsoft.com/office/drawing/2014/main" id="{50FF0659-D345-7952-BCAF-C880053CC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512" y="1232259"/>
            <a:ext cx="1347130" cy="1757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7">
            <a:extLst>
              <a:ext uri="{FF2B5EF4-FFF2-40B4-BE49-F238E27FC236}">
                <a16:creationId xmlns:a16="http://schemas.microsoft.com/office/drawing/2014/main" id="{9320E472-C392-7C73-6A9A-D852198F43B1}"/>
              </a:ext>
            </a:extLst>
          </p:cNvPr>
          <p:cNvSpPr txBox="1"/>
          <p:nvPr/>
        </p:nvSpPr>
        <p:spPr>
          <a:xfrm>
            <a:off x="2590512" y="3317218"/>
            <a:ext cx="1202408" cy="366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Marie Larsen Ryberg</a:t>
            </a:r>
          </a:p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KU</a:t>
            </a:r>
          </a:p>
        </p:txBody>
      </p:sp>
      <p:pic>
        <p:nvPicPr>
          <p:cNvPr id="16" name="Picture 6" descr="Soeren Davidsen">
            <a:extLst>
              <a:ext uri="{FF2B5EF4-FFF2-40B4-BE49-F238E27FC236}">
                <a16:creationId xmlns:a16="http://schemas.microsoft.com/office/drawing/2014/main" id="{0B457D43-7F45-5541-EEE5-19F23EE0D5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0028" y="3943265"/>
            <a:ext cx="1231076" cy="1578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7">
            <a:extLst>
              <a:ext uri="{FF2B5EF4-FFF2-40B4-BE49-F238E27FC236}">
                <a16:creationId xmlns:a16="http://schemas.microsoft.com/office/drawing/2014/main" id="{B740123B-DD8D-9104-C497-F2D2AF21DF50}"/>
              </a:ext>
            </a:extLst>
          </p:cNvPr>
          <p:cNvSpPr txBox="1"/>
          <p:nvPr/>
        </p:nvSpPr>
        <p:spPr>
          <a:xfrm>
            <a:off x="6410622" y="5832374"/>
            <a:ext cx="1202408" cy="7512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Søren Davidsen </a:t>
            </a:r>
          </a:p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 err="1">
                <a:latin typeface="Open Sans 1 Bold"/>
              </a:rPr>
              <a:t>Københavns</a:t>
            </a:r>
            <a:r>
              <a:rPr lang="en-US" sz="1032" dirty="0">
                <a:latin typeface="Open Sans 1 Bold"/>
              </a:rPr>
              <a:t> </a:t>
            </a:r>
            <a:r>
              <a:rPr lang="en-US" sz="1032" dirty="0" err="1">
                <a:latin typeface="Open Sans 1 Bold"/>
              </a:rPr>
              <a:t>Universitetsbibliotek</a:t>
            </a:r>
            <a:endParaRPr lang="en-US" sz="1032" dirty="0">
              <a:latin typeface="Open Sans 1 Bold"/>
            </a:endParaRPr>
          </a:p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 err="1">
                <a:latin typeface="Open Sans 1 Bold"/>
              </a:rPr>
              <a:t>Suppleant</a:t>
            </a:r>
            <a:r>
              <a:rPr lang="en-US" sz="1032" dirty="0">
                <a:latin typeface="Open Sans 1 Bold"/>
              </a:rPr>
              <a:t> </a:t>
            </a:r>
          </a:p>
        </p:txBody>
      </p:sp>
      <p:pic>
        <p:nvPicPr>
          <p:cNvPr id="2" name="Billede 1">
            <a:extLst>
              <a:ext uri="{FF2B5EF4-FFF2-40B4-BE49-F238E27FC236}">
                <a16:creationId xmlns:a16="http://schemas.microsoft.com/office/drawing/2014/main" id="{6D2A3038-10DE-B649-AD19-3149A088479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158813" y="1250250"/>
            <a:ext cx="1347387" cy="1757461"/>
          </a:xfrm>
          <a:prstGeom prst="rect">
            <a:avLst/>
          </a:prstGeom>
        </p:spPr>
      </p:pic>
      <p:sp>
        <p:nvSpPr>
          <p:cNvPr id="5" name="TextBox 10">
            <a:extLst>
              <a:ext uri="{FF2B5EF4-FFF2-40B4-BE49-F238E27FC236}">
                <a16:creationId xmlns:a16="http://schemas.microsoft.com/office/drawing/2014/main" id="{D7C1347D-67E9-0439-4875-35DA83361930}"/>
              </a:ext>
            </a:extLst>
          </p:cNvPr>
          <p:cNvSpPr txBox="1"/>
          <p:nvPr/>
        </p:nvSpPr>
        <p:spPr>
          <a:xfrm>
            <a:off x="10158813" y="3333679"/>
            <a:ext cx="1202408" cy="36657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548"/>
              </a:lnSpc>
              <a:spcBef>
                <a:spcPct val="0"/>
              </a:spcBef>
            </a:pPr>
            <a:r>
              <a:rPr lang="en-US" sz="1032" dirty="0">
                <a:latin typeface="Open Sans 1 Bold"/>
              </a:rPr>
              <a:t>Ditte Strunge Sass, DTU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C7B9A557-FB96-F27E-D429-9651B444B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859" y="536319"/>
            <a:ext cx="10962000" cy="618564"/>
          </a:xfrm>
        </p:spPr>
        <p:txBody>
          <a:bodyPr>
            <a:noAutofit/>
          </a:bodyPr>
          <a:lstStyle/>
          <a:p>
            <a:r>
              <a:rPr lang="da-DK" sz="5400" b="1" dirty="0">
                <a:solidFill>
                  <a:schemeClr val="tx1"/>
                </a:solidFill>
              </a:rPr>
              <a:t>Status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D5265F76-8DEE-60EE-EE2A-203F39CEBA80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050775" y="2175985"/>
            <a:ext cx="5033402" cy="3901797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da-DK" sz="1800" dirty="0">
                <a:solidFill>
                  <a:schemeClr val="tx1"/>
                </a:solidFill>
              </a:rPr>
              <a:t>CBS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800" dirty="0">
                <a:solidFill>
                  <a:schemeClr val="tx1"/>
                </a:solidFill>
              </a:rPr>
              <a:t>DTU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800" dirty="0">
                <a:solidFill>
                  <a:schemeClr val="tx1"/>
                </a:solidFill>
              </a:rPr>
              <a:t>Det Kgl. Bibliotek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800" dirty="0">
                <a:solidFill>
                  <a:schemeClr val="tx1"/>
                </a:solidFill>
              </a:rPr>
              <a:t>Forsvarsakademiet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800" dirty="0" err="1">
                <a:solidFill>
                  <a:schemeClr val="tx1"/>
                </a:solidFill>
              </a:rPr>
              <a:t>Ilisimatusarfik</a:t>
            </a:r>
            <a:r>
              <a:rPr lang="da-DK" sz="1800" dirty="0">
                <a:solidFill>
                  <a:schemeClr val="tx1"/>
                </a:solidFill>
              </a:rPr>
              <a:t> (Grønlands Universitet)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800" dirty="0">
                <a:solidFill>
                  <a:schemeClr val="tx1"/>
                </a:solidFill>
              </a:rPr>
              <a:t>ITU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800" dirty="0">
                <a:solidFill>
                  <a:schemeClr val="tx1"/>
                </a:solidFill>
              </a:rPr>
              <a:t>KU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800" dirty="0">
                <a:solidFill>
                  <a:schemeClr val="tx1"/>
                </a:solidFill>
              </a:rPr>
              <a:t>RUC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800" dirty="0">
                <a:solidFill>
                  <a:schemeClr val="tx1"/>
                </a:solidFill>
              </a:rPr>
              <a:t>SDU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800" dirty="0">
                <a:solidFill>
                  <a:schemeClr val="tx1"/>
                </a:solidFill>
              </a:rPr>
              <a:t>AAU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a-DK" sz="1800" dirty="0">
                <a:solidFill>
                  <a:schemeClr val="tx1"/>
                </a:solidFill>
              </a:rPr>
              <a:t>AU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5B04CF5-E588-B8B1-91B4-7B44B0B128C1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141776" y="2016143"/>
            <a:ext cx="5230624" cy="319684"/>
          </a:xfrm>
        </p:spPr>
        <p:txBody>
          <a:bodyPr>
            <a:normAutofit fontScale="77500" lnSpcReduction="20000"/>
          </a:bodyPr>
          <a:lstStyle/>
          <a:p>
            <a:r>
              <a:rPr lang="da-DK" sz="21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1446</a:t>
            </a:r>
            <a:r>
              <a:rPr lang="da-DK" sz="2100" dirty="0"/>
              <a:t> (1452 i 2024)</a:t>
            </a:r>
          </a:p>
          <a:p>
            <a:endParaRPr lang="da-DK" sz="1050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6025DCA5-3901-D8D9-3DD5-92CE25AD7D15}"/>
              </a:ext>
            </a:extLst>
          </p:cNvPr>
          <p:cNvSpPr txBox="1"/>
          <p:nvPr/>
        </p:nvSpPr>
        <p:spPr>
          <a:xfrm>
            <a:off x="1016821" y="1614536"/>
            <a:ext cx="503340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b="1" dirty="0"/>
              <a:t>Medlemsinstitutioner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9580BC65-95BD-74C6-F6E9-AD0A71F3A8C5}"/>
              </a:ext>
            </a:extLst>
          </p:cNvPr>
          <p:cNvSpPr txBox="1"/>
          <p:nvPr/>
        </p:nvSpPr>
        <p:spPr>
          <a:xfrm>
            <a:off x="6141777" y="1646811"/>
            <a:ext cx="503340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b="1" dirty="0"/>
              <a:t>Medlemmer</a:t>
            </a:r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ADF01C10-DB1E-1CC6-A8AE-907C3926BC44}"/>
              </a:ext>
            </a:extLst>
          </p:cNvPr>
          <p:cNvSpPr txBox="1"/>
          <p:nvPr/>
        </p:nvSpPr>
        <p:spPr>
          <a:xfrm>
            <a:off x="6141777" y="2678711"/>
            <a:ext cx="5033402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400" b="1" dirty="0"/>
              <a:t>Medier</a:t>
            </a:r>
          </a:p>
        </p:txBody>
      </p:sp>
      <p:sp>
        <p:nvSpPr>
          <p:cNvPr id="10" name="Pladsholder til indhold 5">
            <a:extLst>
              <a:ext uri="{FF2B5EF4-FFF2-40B4-BE49-F238E27FC236}">
                <a16:creationId xmlns:a16="http://schemas.microsoft.com/office/drawing/2014/main" id="{6D4018DF-70E5-FBDC-3882-CE3689A9A564}"/>
              </a:ext>
            </a:extLst>
          </p:cNvPr>
          <p:cNvSpPr txBox="1">
            <a:spLocks/>
          </p:cNvSpPr>
          <p:nvPr/>
        </p:nvSpPr>
        <p:spPr>
          <a:xfrm>
            <a:off x="6141777" y="3120505"/>
            <a:ext cx="5230624" cy="353820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"/>
              <a:defRPr sz="1600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  <a:defRPr sz="1400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  <a:defRPr sz="1200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1600" b="1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kern="1200" baseline="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5pPr>
            <a:lvl6pPr marL="252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  <a:defRPr sz="1200" kern="1200" baseline="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6pPr>
            <a:lvl7pPr marL="504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  <a:defRPr sz="1200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7pPr>
            <a:lvl8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1200" b="1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8pPr>
            <a:lvl9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200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da-DK" dirty="0"/>
              <a:t>DUN-Net.dk</a:t>
            </a:r>
          </a:p>
          <a:p>
            <a:pPr>
              <a:lnSpc>
                <a:spcPct val="100000"/>
              </a:lnSpc>
            </a:pPr>
            <a:endParaRPr lang="da-DK" sz="1000" dirty="0"/>
          </a:p>
          <a:p>
            <a:r>
              <a:rPr lang="da-DK" dirty="0"/>
              <a:t>DUN-Nyt udsendes månedligt til 1207 medlemmer</a:t>
            </a:r>
          </a:p>
          <a:p>
            <a:pPr lvl="1"/>
            <a:r>
              <a:rPr lang="da-DK" sz="1300" dirty="0"/>
              <a:t>Det varierer hvor mange der åbner nyhedsbrevet. Marts blev åbnet af 1014 andre måneder har færre åbnet det. (Særligt, hvis det blev udsendt tæt på ferier og helligdage) </a:t>
            </a:r>
          </a:p>
          <a:p>
            <a:endParaRPr lang="da-DK" sz="1000" dirty="0"/>
          </a:p>
          <a:p>
            <a:r>
              <a:rPr lang="da-DK" dirty="0"/>
              <a:t>LinkedIn med 752 følgere (566 i 2024)</a:t>
            </a:r>
          </a:p>
          <a:p>
            <a:pPr marL="0" indent="0">
              <a:buNone/>
            </a:pPr>
            <a:endParaRPr lang="da-DK" sz="1000" dirty="0"/>
          </a:p>
          <a:p>
            <a:r>
              <a:rPr lang="da-DK" dirty="0"/>
              <a:t>DUN Konferencen 2025</a:t>
            </a:r>
          </a:p>
          <a:p>
            <a:pPr lvl="1"/>
            <a:r>
              <a:rPr lang="da-DK" sz="1300" dirty="0"/>
              <a:t>204 tilmeldte deltagere, 2 keynotes, 13 </a:t>
            </a:r>
            <a:r>
              <a:rPr lang="da-DK" sz="1300" dirty="0" err="1"/>
              <a:t>papers</a:t>
            </a:r>
            <a:r>
              <a:rPr lang="da-DK" sz="1300" dirty="0"/>
              <a:t>, 20 frit format, 5 posters, 14 repræsenteret på Bazar,  11 SIG af holdt møder</a:t>
            </a:r>
          </a:p>
        </p:txBody>
      </p:sp>
    </p:spTree>
    <p:extLst>
      <p:ext uri="{BB962C8B-B14F-4D97-AF65-F5344CB8AC3E}">
        <p14:creationId xmlns:p14="http://schemas.microsoft.com/office/powerpoint/2010/main" val="234731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AA690C64-D07A-57B6-AD48-5108CB92C9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5</a:t>
            </a:fld>
            <a:endParaRPr lang="da-DK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7DB7B8F1-00BC-0358-5437-DF30571B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753" y="717532"/>
            <a:ext cx="10962000" cy="618564"/>
          </a:xfrm>
        </p:spPr>
        <p:txBody>
          <a:bodyPr>
            <a:normAutofit fontScale="90000"/>
          </a:bodyPr>
          <a:lstStyle/>
          <a:p>
            <a:r>
              <a:rPr lang="da-DK" sz="4900" b="1" dirty="0" err="1"/>
              <a:t>SIG’erne</a:t>
            </a:r>
            <a:r>
              <a:rPr lang="da-DK" sz="4900" b="1" dirty="0"/>
              <a:t> - Specielle Interessegrupper</a:t>
            </a:r>
            <a:br>
              <a:rPr lang="da-DK" dirty="0"/>
            </a:br>
            <a:endParaRPr lang="da-DK" dirty="0"/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F1DBA3EB-B77A-3C78-3635-7D0D15C1633E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967286" y="2085093"/>
            <a:ext cx="5033402" cy="4636382"/>
          </a:xfrm>
        </p:spPr>
        <p:txBody>
          <a:bodyPr>
            <a:normAutofit fontScale="85000" lnSpcReduction="10000"/>
          </a:bodyPr>
          <a:lstStyle/>
          <a:p>
            <a:r>
              <a:rPr lang="en-US" sz="1600" dirty="0"/>
              <a:t>BATL - Bias Aware Teaching and Learning</a:t>
            </a:r>
          </a:p>
          <a:p>
            <a:r>
              <a:rPr lang="en-US" sz="1600" dirty="0"/>
              <a:t>DiP - Digital Pedagogy and Learning in Higher Education</a:t>
            </a:r>
          </a:p>
          <a:p>
            <a:r>
              <a:rPr lang="en-US" sz="1600" dirty="0"/>
              <a:t>DODS - Development of Doctoral Supervision</a:t>
            </a:r>
          </a:p>
          <a:p>
            <a:r>
              <a:rPr lang="da-DK" sz="1600" dirty="0"/>
              <a:t>DUEL - Danske Universiteters E-Læringsnetværk</a:t>
            </a:r>
          </a:p>
          <a:p>
            <a:r>
              <a:rPr lang="da-DK" sz="1600" dirty="0"/>
              <a:t>Eksamen og eksamensformer i forskningsbaserede uddannelser</a:t>
            </a:r>
          </a:p>
          <a:p>
            <a:r>
              <a:rPr lang="da-DK" sz="1600" dirty="0"/>
              <a:t>Faglig vejledning og mentoring på de videregående uddannelser</a:t>
            </a:r>
          </a:p>
          <a:p>
            <a:r>
              <a:rPr lang="da-DK" sz="1600" dirty="0"/>
              <a:t>Førsteårspædagogik</a:t>
            </a:r>
          </a:p>
          <a:p>
            <a:r>
              <a:rPr lang="en-US" sz="1600" dirty="0"/>
              <a:t>HEPP - Higher Education Policy and Practice</a:t>
            </a:r>
          </a:p>
          <a:p>
            <a:r>
              <a:rPr lang="da-DK" sz="1600" dirty="0"/>
              <a:t>Læring i Laboratorie- og Feltarbejde</a:t>
            </a:r>
          </a:p>
          <a:p>
            <a:r>
              <a:rPr lang="da-DK" sz="1600" dirty="0"/>
              <a:t>NUP - Netværk for Universitetspædagogikum</a:t>
            </a:r>
          </a:p>
          <a:p>
            <a:r>
              <a:rPr lang="en-US" sz="1600" dirty="0"/>
              <a:t>TLIC - Teaching and Learning in the International Classroom</a:t>
            </a:r>
          </a:p>
          <a:p>
            <a:r>
              <a:rPr lang="da-DK" sz="1600" dirty="0"/>
              <a:t>Uddannelsesledelse</a:t>
            </a:r>
          </a:p>
          <a:p>
            <a:r>
              <a:rPr lang="da-DK" sz="1600" dirty="0"/>
              <a:t>Uddannelsesudvikling af videregående uddannelser</a:t>
            </a:r>
          </a:p>
          <a:p>
            <a:r>
              <a:rPr lang="da-DK" sz="1600" dirty="0"/>
              <a:t>UNIEN - Universiteternes Innovations- og Entreprenørskabspædagogiske Netværk</a:t>
            </a:r>
          </a:p>
          <a:p>
            <a:endParaRPr lang="da-DK" sz="1400" dirty="0"/>
          </a:p>
          <a:p>
            <a:pPr marL="0" indent="0">
              <a:buNone/>
            </a:pPr>
            <a:endParaRPr lang="da-DK" sz="1400" dirty="0"/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2C8A2B2F-4B55-281D-317D-040137C38551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6097528" y="3763108"/>
            <a:ext cx="5033402" cy="2219338"/>
          </a:xfrm>
        </p:spPr>
        <p:txBody>
          <a:bodyPr/>
          <a:lstStyle/>
          <a:p>
            <a:r>
              <a:rPr lang="da-DK" sz="2000" dirty="0"/>
              <a:t> 546 på tværs af alle </a:t>
            </a:r>
            <a:r>
              <a:rPr lang="da-DK" sz="2000" dirty="0" err="1"/>
              <a:t>SIGer</a:t>
            </a:r>
            <a:r>
              <a:rPr lang="da-DK" sz="2000" dirty="0"/>
              <a:t> (527 i 2024)</a:t>
            </a:r>
          </a:p>
        </p:txBody>
      </p:sp>
      <p:sp>
        <p:nvSpPr>
          <p:cNvPr id="8" name="Tekstfelt 7">
            <a:extLst>
              <a:ext uri="{FF2B5EF4-FFF2-40B4-BE49-F238E27FC236}">
                <a16:creationId xmlns:a16="http://schemas.microsoft.com/office/drawing/2014/main" id="{467B1A78-0A0C-BEC5-51FC-92252F1F20C4}"/>
              </a:ext>
            </a:extLst>
          </p:cNvPr>
          <p:cNvSpPr txBox="1"/>
          <p:nvPr/>
        </p:nvSpPr>
        <p:spPr>
          <a:xfrm>
            <a:off x="967286" y="1586730"/>
            <a:ext cx="503340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000" b="1" dirty="0"/>
              <a:t>Oversigt over </a:t>
            </a:r>
            <a:r>
              <a:rPr lang="da-DK" sz="2000" b="1" dirty="0" err="1"/>
              <a:t>SIG’er</a:t>
            </a:r>
            <a:endParaRPr lang="da-DK" sz="2000" b="1" dirty="0"/>
          </a:p>
        </p:txBody>
      </p:sp>
      <p:sp>
        <p:nvSpPr>
          <p:cNvPr id="9" name="Tekstfelt 8">
            <a:extLst>
              <a:ext uri="{FF2B5EF4-FFF2-40B4-BE49-F238E27FC236}">
                <a16:creationId xmlns:a16="http://schemas.microsoft.com/office/drawing/2014/main" id="{E6170A38-0D9D-F62E-0B70-78D7352BA40A}"/>
              </a:ext>
            </a:extLst>
          </p:cNvPr>
          <p:cNvSpPr txBox="1"/>
          <p:nvPr/>
        </p:nvSpPr>
        <p:spPr>
          <a:xfrm>
            <a:off x="6097528" y="3452464"/>
            <a:ext cx="503340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000" b="1" dirty="0"/>
              <a:t>Medlemmer</a:t>
            </a:r>
          </a:p>
        </p:txBody>
      </p:sp>
      <p:sp>
        <p:nvSpPr>
          <p:cNvPr id="7" name="Tekstfelt 6">
            <a:extLst>
              <a:ext uri="{FF2B5EF4-FFF2-40B4-BE49-F238E27FC236}">
                <a16:creationId xmlns:a16="http://schemas.microsoft.com/office/drawing/2014/main" id="{05B16D28-356A-CD0B-18D0-98A555660586}"/>
              </a:ext>
            </a:extLst>
          </p:cNvPr>
          <p:cNvSpPr txBox="1"/>
          <p:nvPr/>
        </p:nvSpPr>
        <p:spPr>
          <a:xfrm>
            <a:off x="6191312" y="1740619"/>
            <a:ext cx="5033402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da-DK" sz="2000" b="1" dirty="0"/>
              <a:t>Netop godkendt</a:t>
            </a:r>
          </a:p>
        </p:txBody>
      </p:sp>
      <p:sp>
        <p:nvSpPr>
          <p:cNvPr id="11" name="Pladsholder til indhold 5">
            <a:extLst>
              <a:ext uri="{FF2B5EF4-FFF2-40B4-BE49-F238E27FC236}">
                <a16:creationId xmlns:a16="http://schemas.microsoft.com/office/drawing/2014/main" id="{094A651C-EA6F-6E6E-87D3-E2E46D4D4F4A}"/>
              </a:ext>
            </a:extLst>
          </p:cNvPr>
          <p:cNvSpPr txBox="1">
            <a:spLocks/>
          </p:cNvSpPr>
          <p:nvPr/>
        </p:nvSpPr>
        <p:spPr>
          <a:xfrm>
            <a:off x="6191312" y="2080648"/>
            <a:ext cx="5033402" cy="77978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52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"/>
              <a:defRPr sz="1600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1pPr>
            <a:lvl2pPr marL="504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  <a:defRPr sz="1400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2pPr>
            <a:lvl3pPr marL="756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  <a:defRPr sz="1200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3pPr>
            <a:lvl4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1600" b="1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4pPr>
            <a:lvl5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600" kern="1200" baseline="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5pPr>
            <a:lvl6pPr marL="252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  <a:defRPr sz="1200" kern="1200" baseline="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6pPr>
            <a:lvl7pPr marL="504000" indent="-252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à"/>
              <a:defRPr sz="1200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7pPr>
            <a:lvl8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​"/>
              <a:defRPr sz="1200" b="1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8pPr>
            <a:lvl9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​"/>
              <a:defRPr sz="1200" kern="1200">
                <a:solidFill>
                  <a:schemeClr val="tx1"/>
                </a:solidFill>
                <a:latin typeface="Open Sans 1" panose="020B0604020202020204" charset="0"/>
                <a:ea typeface="Open Sans 1" panose="020B0604020202020204" charset="0"/>
                <a:cs typeface="Open Sans 1" panose="020B0604020202020204" charset="0"/>
              </a:defRPr>
            </a:lvl9pPr>
          </a:lstStyle>
          <a:p>
            <a:r>
              <a:rPr lang="da-DK" sz="20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Undervisning og Læring på Sundhedsuddannelserne</a:t>
            </a:r>
            <a:endParaRPr lang="da-DK" sz="2000" dirty="0"/>
          </a:p>
        </p:txBody>
      </p:sp>
    </p:spTree>
    <p:extLst>
      <p:ext uri="{BB962C8B-B14F-4D97-AF65-F5344CB8AC3E}">
        <p14:creationId xmlns:p14="http://schemas.microsoft.com/office/powerpoint/2010/main" val="376823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8" grpId="0"/>
      <p:bldP spid="9" grpId="0"/>
      <p:bldP spid="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>
            <a:extLst>
              <a:ext uri="{FF2B5EF4-FFF2-40B4-BE49-F238E27FC236}">
                <a16:creationId xmlns:a16="http://schemas.microsoft.com/office/drawing/2014/main" id="{1DF61F47-37EC-408A-BDC8-E491FB5E5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DK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157995-9098-42A2-8E36-8BA9015D75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DK"/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06F0F283-C8B6-4598-89C9-C404C98A5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E473B0C0-761B-443F-97A0-9D6E01FBB7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-1" y="-2"/>
            <a:ext cx="6300250" cy="6858002"/>
          </a:xfrm>
          <a:custGeom>
            <a:avLst/>
            <a:gdLst>
              <a:gd name="connsiteX0" fmla="*/ 0 w 6300250"/>
              <a:gd name="connsiteY0" fmla="*/ 0 h 6858002"/>
              <a:gd name="connsiteX1" fmla="*/ 3149600 w 6300250"/>
              <a:gd name="connsiteY1" fmla="*/ 0 h 6858002"/>
              <a:gd name="connsiteX2" fmla="*/ 3149600 w 6300250"/>
              <a:gd name="connsiteY2" fmla="*/ 2 h 6858002"/>
              <a:gd name="connsiteX3" fmla="*/ 6110455 w 6300250"/>
              <a:gd name="connsiteY3" fmla="*/ 2 h 6858002"/>
              <a:gd name="connsiteX4" fmla="*/ 6115495 w 6300250"/>
              <a:gd name="connsiteY4" fmla="*/ 66677 h 6858002"/>
              <a:gd name="connsiteX5" fmla="*/ 6123892 w 6300250"/>
              <a:gd name="connsiteY5" fmla="*/ 122239 h 6858002"/>
              <a:gd name="connsiteX6" fmla="*/ 6133970 w 6300250"/>
              <a:gd name="connsiteY6" fmla="*/ 174627 h 6858002"/>
              <a:gd name="connsiteX7" fmla="*/ 6150766 w 6300250"/>
              <a:gd name="connsiteY7" fmla="*/ 217489 h 6858002"/>
              <a:gd name="connsiteX8" fmla="*/ 6167562 w 6300250"/>
              <a:gd name="connsiteY8" fmla="*/ 260352 h 6858002"/>
              <a:gd name="connsiteX9" fmla="*/ 6187717 w 6300250"/>
              <a:gd name="connsiteY9" fmla="*/ 296864 h 6858002"/>
              <a:gd name="connsiteX10" fmla="*/ 6207872 w 6300250"/>
              <a:gd name="connsiteY10" fmla="*/ 334964 h 6858002"/>
              <a:gd name="connsiteX11" fmla="*/ 6226348 w 6300250"/>
              <a:gd name="connsiteY11" fmla="*/ 369889 h 6858002"/>
              <a:gd name="connsiteX12" fmla="*/ 6244823 w 6300250"/>
              <a:gd name="connsiteY12" fmla="*/ 409577 h 6858002"/>
              <a:gd name="connsiteX13" fmla="*/ 6261619 w 6300250"/>
              <a:gd name="connsiteY13" fmla="*/ 450852 h 6858002"/>
              <a:gd name="connsiteX14" fmla="*/ 6276736 w 6300250"/>
              <a:gd name="connsiteY14" fmla="*/ 496889 h 6858002"/>
              <a:gd name="connsiteX15" fmla="*/ 6288493 w 6300250"/>
              <a:gd name="connsiteY15" fmla="*/ 546102 h 6858002"/>
              <a:gd name="connsiteX16" fmla="*/ 6296891 w 6300250"/>
              <a:gd name="connsiteY16" fmla="*/ 606427 h 6858002"/>
              <a:gd name="connsiteX17" fmla="*/ 6300250 w 6300250"/>
              <a:gd name="connsiteY17" fmla="*/ 673102 h 6858002"/>
              <a:gd name="connsiteX18" fmla="*/ 6296891 w 6300250"/>
              <a:gd name="connsiteY18" fmla="*/ 744539 h 6858002"/>
              <a:gd name="connsiteX19" fmla="*/ 6288493 w 6300250"/>
              <a:gd name="connsiteY19" fmla="*/ 801689 h 6858002"/>
              <a:gd name="connsiteX20" fmla="*/ 6276736 w 6300250"/>
              <a:gd name="connsiteY20" fmla="*/ 854077 h 6858002"/>
              <a:gd name="connsiteX21" fmla="*/ 6261619 w 6300250"/>
              <a:gd name="connsiteY21" fmla="*/ 901702 h 6858002"/>
              <a:gd name="connsiteX22" fmla="*/ 6244823 w 6300250"/>
              <a:gd name="connsiteY22" fmla="*/ 942977 h 6858002"/>
              <a:gd name="connsiteX23" fmla="*/ 6224668 w 6300250"/>
              <a:gd name="connsiteY23" fmla="*/ 981077 h 6858002"/>
              <a:gd name="connsiteX24" fmla="*/ 6204513 w 6300250"/>
              <a:gd name="connsiteY24" fmla="*/ 1017589 h 6858002"/>
              <a:gd name="connsiteX25" fmla="*/ 6184358 w 6300250"/>
              <a:gd name="connsiteY25" fmla="*/ 1055689 h 6858002"/>
              <a:gd name="connsiteX26" fmla="*/ 6165882 w 6300250"/>
              <a:gd name="connsiteY26" fmla="*/ 1095377 h 6858002"/>
              <a:gd name="connsiteX27" fmla="*/ 6147406 w 6300250"/>
              <a:gd name="connsiteY27" fmla="*/ 1136652 h 6858002"/>
              <a:gd name="connsiteX28" fmla="*/ 6132291 w 6300250"/>
              <a:gd name="connsiteY28" fmla="*/ 1182689 h 6858002"/>
              <a:gd name="connsiteX29" fmla="*/ 6122213 w 6300250"/>
              <a:gd name="connsiteY29" fmla="*/ 1235077 h 6858002"/>
              <a:gd name="connsiteX30" fmla="*/ 6112135 w 6300250"/>
              <a:gd name="connsiteY30" fmla="*/ 1295402 h 6858002"/>
              <a:gd name="connsiteX31" fmla="*/ 6110455 w 6300250"/>
              <a:gd name="connsiteY31" fmla="*/ 1363664 h 6858002"/>
              <a:gd name="connsiteX32" fmla="*/ 6112135 w 6300250"/>
              <a:gd name="connsiteY32" fmla="*/ 1431927 h 6858002"/>
              <a:gd name="connsiteX33" fmla="*/ 6122213 w 6300250"/>
              <a:gd name="connsiteY33" fmla="*/ 1492252 h 6858002"/>
              <a:gd name="connsiteX34" fmla="*/ 6132291 w 6300250"/>
              <a:gd name="connsiteY34" fmla="*/ 1544639 h 6858002"/>
              <a:gd name="connsiteX35" fmla="*/ 6147406 w 6300250"/>
              <a:gd name="connsiteY35" fmla="*/ 1589089 h 6858002"/>
              <a:gd name="connsiteX36" fmla="*/ 6165882 w 6300250"/>
              <a:gd name="connsiteY36" fmla="*/ 1631952 h 6858002"/>
              <a:gd name="connsiteX37" fmla="*/ 6184358 w 6300250"/>
              <a:gd name="connsiteY37" fmla="*/ 1671639 h 6858002"/>
              <a:gd name="connsiteX38" fmla="*/ 6204513 w 6300250"/>
              <a:gd name="connsiteY38" fmla="*/ 1708152 h 6858002"/>
              <a:gd name="connsiteX39" fmla="*/ 6224668 w 6300250"/>
              <a:gd name="connsiteY39" fmla="*/ 1743077 h 6858002"/>
              <a:gd name="connsiteX40" fmla="*/ 6244823 w 6300250"/>
              <a:gd name="connsiteY40" fmla="*/ 1782764 h 6858002"/>
              <a:gd name="connsiteX41" fmla="*/ 6261619 w 6300250"/>
              <a:gd name="connsiteY41" fmla="*/ 1824039 h 6858002"/>
              <a:gd name="connsiteX42" fmla="*/ 6276736 w 6300250"/>
              <a:gd name="connsiteY42" fmla="*/ 1870077 h 6858002"/>
              <a:gd name="connsiteX43" fmla="*/ 6288493 w 6300250"/>
              <a:gd name="connsiteY43" fmla="*/ 1922464 h 6858002"/>
              <a:gd name="connsiteX44" fmla="*/ 6296891 w 6300250"/>
              <a:gd name="connsiteY44" fmla="*/ 1982789 h 6858002"/>
              <a:gd name="connsiteX45" fmla="*/ 6300250 w 6300250"/>
              <a:gd name="connsiteY45" fmla="*/ 2051052 h 6858002"/>
              <a:gd name="connsiteX46" fmla="*/ 6296891 w 6300250"/>
              <a:gd name="connsiteY46" fmla="*/ 2119314 h 6858002"/>
              <a:gd name="connsiteX47" fmla="*/ 6288493 w 6300250"/>
              <a:gd name="connsiteY47" fmla="*/ 2179639 h 6858002"/>
              <a:gd name="connsiteX48" fmla="*/ 6276736 w 6300250"/>
              <a:gd name="connsiteY48" fmla="*/ 2232027 h 6858002"/>
              <a:gd name="connsiteX49" fmla="*/ 6261619 w 6300250"/>
              <a:gd name="connsiteY49" fmla="*/ 2278064 h 6858002"/>
              <a:gd name="connsiteX50" fmla="*/ 6244823 w 6300250"/>
              <a:gd name="connsiteY50" fmla="*/ 2319339 h 6858002"/>
              <a:gd name="connsiteX51" fmla="*/ 6224668 w 6300250"/>
              <a:gd name="connsiteY51" fmla="*/ 2359027 h 6858002"/>
              <a:gd name="connsiteX52" fmla="*/ 6204513 w 6300250"/>
              <a:gd name="connsiteY52" fmla="*/ 2395539 h 6858002"/>
              <a:gd name="connsiteX53" fmla="*/ 6184358 w 6300250"/>
              <a:gd name="connsiteY53" fmla="*/ 2433639 h 6858002"/>
              <a:gd name="connsiteX54" fmla="*/ 6165882 w 6300250"/>
              <a:gd name="connsiteY54" fmla="*/ 2471739 h 6858002"/>
              <a:gd name="connsiteX55" fmla="*/ 6147406 w 6300250"/>
              <a:gd name="connsiteY55" fmla="*/ 2513014 h 6858002"/>
              <a:gd name="connsiteX56" fmla="*/ 6132291 w 6300250"/>
              <a:gd name="connsiteY56" fmla="*/ 2560639 h 6858002"/>
              <a:gd name="connsiteX57" fmla="*/ 6122213 w 6300250"/>
              <a:gd name="connsiteY57" fmla="*/ 2613027 h 6858002"/>
              <a:gd name="connsiteX58" fmla="*/ 6112135 w 6300250"/>
              <a:gd name="connsiteY58" fmla="*/ 2671764 h 6858002"/>
              <a:gd name="connsiteX59" fmla="*/ 6110455 w 6300250"/>
              <a:gd name="connsiteY59" fmla="*/ 2741614 h 6858002"/>
              <a:gd name="connsiteX60" fmla="*/ 6112135 w 6300250"/>
              <a:gd name="connsiteY60" fmla="*/ 2809877 h 6858002"/>
              <a:gd name="connsiteX61" fmla="*/ 6122213 w 6300250"/>
              <a:gd name="connsiteY61" fmla="*/ 2868614 h 6858002"/>
              <a:gd name="connsiteX62" fmla="*/ 6132291 w 6300250"/>
              <a:gd name="connsiteY62" fmla="*/ 2922589 h 6858002"/>
              <a:gd name="connsiteX63" fmla="*/ 6147406 w 6300250"/>
              <a:gd name="connsiteY63" fmla="*/ 2967039 h 6858002"/>
              <a:gd name="connsiteX64" fmla="*/ 6165882 w 6300250"/>
              <a:gd name="connsiteY64" fmla="*/ 3009902 h 6858002"/>
              <a:gd name="connsiteX65" fmla="*/ 6184358 w 6300250"/>
              <a:gd name="connsiteY65" fmla="*/ 3046414 h 6858002"/>
              <a:gd name="connsiteX66" fmla="*/ 6204513 w 6300250"/>
              <a:gd name="connsiteY66" fmla="*/ 3084514 h 6858002"/>
              <a:gd name="connsiteX67" fmla="*/ 6224668 w 6300250"/>
              <a:gd name="connsiteY67" fmla="*/ 3121027 h 6858002"/>
              <a:gd name="connsiteX68" fmla="*/ 6244823 w 6300250"/>
              <a:gd name="connsiteY68" fmla="*/ 3160714 h 6858002"/>
              <a:gd name="connsiteX69" fmla="*/ 6261619 w 6300250"/>
              <a:gd name="connsiteY69" fmla="*/ 3201989 h 6858002"/>
              <a:gd name="connsiteX70" fmla="*/ 6276736 w 6300250"/>
              <a:gd name="connsiteY70" fmla="*/ 3248027 h 6858002"/>
              <a:gd name="connsiteX71" fmla="*/ 6288493 w 6300250"/>
              <a:gd name="connsiteY71" fmla="*/ 3300414 h 6858002"/>
              <a:gd name="connsiteX72" fmla="*/ 6296891 w 6300250"/>
              <a:gd name="connsiteY72" fmla="*/ 3360739 h 6858002"/>
              <a:gd name="connsiteX73" fmla="*/ 6300250 w 6300250"/>
              <a:gd name="connsiteY73" fmla="*/ 3427414 h 6858002"/>
              <a:gd name="connsiteX74" fmla="*/ 6296891 w 6300250"/>
              <a:gd name="connsiteY74" fmla="*/ 3497264 h 6858002"/>
              <a:gd name="connsiteX75" fmla="*/ 6288493 w 6300250"/>
              <a:gd name="connsiteY75" fmla="*/ 3557589 h 6858002"/>
              <a:gd name="connsiteX76" fmla="*/ 6276736 w 6300250"/>
              <a:gd name="connsiteY76" fmla="*/ 3609977 h 6858002"/>
              <a:gd name="connsiteX77" fmla="*/ 6261619 w 6300250"/>
              <a:gd name="connsiteY77" fmla="*/ 3656014 h 6858002"/>
              <a:gd name="connsiteX78" fmla="*/ 6244823 w 6300250"/>
              <a:gd name="connsiteY78" fmla="*/ 3697289 h 6858002"/>
              <a:gd name="connsiteX79" fmla="*/ 6224668 w 6300250"/>
              <a:gd name="connsiteY79" fmla="*/ 3736977 h 6858002"/>
              <a:gd name="connsiteX80" fmla="*/ 6184358 w 6300250"/>
              <a:gd name="connsiteY80" fmla="*/ 3811589 h 6858002"/>
              <a:gd name="connsiteX81" fmla="*/ 6165882 w 6300250"/>
              <a:gd name="connsiteY81" fmla="*/ 3848102 h 6858002"/>
              <a:gd name="connsiteX82" fmla="*/ 6147406 w 6300250"/>
              <a:gd name="connsiteY82" fmla="*/ 3890964 h 6858002"/>
              <a:gd name="connsiteX83" fmla="*/ 6132291 w 6300250"/>
              <a:gd name="connsiteY83" fmla="*/ 3935414 h 6858002"/>
              <a:gd name="connsiteX84" fmla="*/ 6122213 w 6300250"/>
              <a:gd name="connsiteY84" fmla="*/ 3987802 h 6858002"/>
              <a:gd name="connsiteX85" fmla="*/ 6112135 w 6300250"/>
              <a:gd name="connsiteY85" fmla="*/ 4048127 h 6858002"/>
              <a:gd name="connsiteX86" fmla="*/ 6110455 w 6300250"/>
              <a:gd name="connsiteY86" fmla="*/ 4116389 h 6858002"/>
              <a:gd name="connsiteX87" fmla="*/ 6112135 w 6300250"/>
              <a:gd name="connsiteY87" fmla="*/ 4186239 h 6858002"/>
              <a:gd name="connsiteX88" fmla="*/ 6122213 w 6300250"/>
              <a:gd name="connsiteY88" fmla="*/ 4244977 h 6858002"/>
              <a:gd name="connsiteX89" fmla="*/ 6132291 w 6300250"/>
              <a:gd name="connsiteY89" fmla="*/ 4297364 h 6858002"/>
              <a:gd name="connsiteX90" fmla="*/ 6147406 w 6300250"/>
              <a:gd name="connsiteY90" fmla="*/ 4343402 h 6858002"/>
              <a:gd name="connsiteX91" fmla="*/ 6165882 w 6300250"/>
              <a:gd name="connsiteY91" fmla="*/ 4386264 h 6858002"/>
              <a:gd name="connsiteX92" fmla="*/ 6184358 w 6300250"/>
              <a:gd name="connsiteY92" fmla="*/ 4424364 h 6858002"/>
              <a:gd name="connsiteX93" fmla="*/ 6224668 w 6300250"/>
              <a:gd name="connsiteY93" fmla="*/ 4498977 h 6858002"/>
              <a:gd name="connsiteX94" fmla="*/ 6244823 w 6300250"/>
              <a:gd name="connsiteY94" fmla="*/ 4537077 h 6858002"/>
              <a:gd name="connsiteX95" fmla="*/ 6261619 w 6300250"/>
              <a:gd name="connsiteY95" fmla="*/ 4579939 h 6858002"/>
              <a:gd name="connsiteX96" fmla="*/ 6276736 w 6300250"/>
              <a:gd name="connsiteY96" fmla="*/ 4625977 h 6858002"/>
              <a:gd name="connsiteX97" fmla="*/ 6288493 w 6300250"/>
              <a:gd name="connsiteY97" fmla="*/ 4678364 h 6858002"/>
              <a:gd name="connsiteX98" fmla="*/ 6296891 w 6300250"/>
              <a:gd name="connsiteY98" fmla="*/ 4738689 h 6858002"/>
              <a:gd name="connsiteX99" fmla="*/ 6300250 w 6300250"/>
              <a:gd name="connsiteY99" fmla="*/ 4806952 h 6858002"/>
              <a:gd name="connsiteX100" fmla="*/ 6296891 w 6300250"/>
              <a:gd name="connsiteY100" fmla="*/ 4875214 h 6858002"/>
              <a:gd name="connsiteX101" fmla="*/ 6288493 w 6300250"/>
              <a:gd name="connsiteY101" fmla="*/ 4935539 h 6858002"/>
              <a:gd name="connsiteX102" fmla="*/ 6276736 w 6300250"/>
              <a:gd name="connsiteY102" fmla="*/ 4987927 h 6858002"/>
              <a:gd name="connsiteX103" fmla="*/ 6261619 w 6300250"/>
              <a:gd name="connsiteY103" fmla="*/ 5033964 h 6858002"/>
              <a:gd name="connsiteX104" fmla="*/ 6244823 w 6300250"/>
              <a:gd name="connsiteY104" fmla="*/ 5075239 h 6858002"/>
              <a:gd name="connsiteX105" fmla="*/ 6224668 w 6300250"/>
              <a:gd name="connsiteY105" fmla="*/ 5114927 h 6858002"/>
              <a:gd name="connsiteX106" fmla="*/ 6204513 w 6300250"/>
              <a:gd name="connsiteY106" fmla="*/ 5149852 h 6858002"/>
              <a:gd name="connsiteX107" fmla="*/ 6184358 w 6300250"/>
              <a:gd name="connsiteY107" fmla="*/ 5186364 h 6858002"/>
              <a:gd name="connsiteX108" fmla="*/ 6165882 w 6300250"/>
              <a:gd name="connsiteY108" fmla="*/ 5226052 h 6858002"/>
              <a:gd name="connsiteX109" fmla="*/ 6147406 w 6300250"/>
              <a:gd name="connsiteY109" fmla="*/ 5268914 h 6858002"/>
              <a:gd name="connsiteX110" fmla="*/ 6132291 w 6300250"/>
              <a:gd name="connsiteY110" fmla="*/ 5313364 h 6858002"/>
              <a:gd name="connsiteX111" fmla="*/ 6122213 w 6300250"/>
              <a:gd name="connsiteY111" fmla="*/ 5365752 h 6858002"/>
              <a:gd name="connsiteX112" fmla="*/ 6112135 w 6300250"/>
              <a:gd name="connsiteY112" fmla="*/ 5426077 h 6858002"/>
              <a:gd name="connsiteX113" fmla="*/ 6110455 w 6300250"/>
              <a:gd name="connsiteY113" fmla="*/ 5494339 h 6858002"/>
              <a:gd name="connsiteX114" fmla="*/ 6112135 w 6300250"/>
              <a:gd name="connsiteY114" fmla="*/ 5562602 h 6858002"/>
              <a:gd name="connsiteX115" fmla="*/ 6122213 w 6300250"/>
              <a:gd name="connsiteY115" fmla="*/ 5622927 h 6858002"/>
              <a:gd name="connsiteX116" fmla="*/ 6132291 w 6300250"/>
              <a:gd name="connsiteY116" fmla="*/ 5675314 h 6858002"/>
              <a:gd name="connsiteX117" fmla="*/ 6147406 w 6300250"/>
              <a:gd name="connsiteY117" fmla="*/ 5721352 h 6858002"/>
              <a:gd name="connsiteX118" fmla="*/ 6165882 w 6300250"/>
              <a:gd name="connsiteY118" fmla="*/ 5762627 h 6858002"/>
              <a:gd name="connsiteX119" fmla="*/ 6184358 w 6300250"/>
              <a:gd name="connsiteY119" fmla="*/ 5802314 h 6858002"/>
              <a:gd name="connsiteX120" fmla="*/ 6204513 w 6300250"/>
              <a:gd name="connsiteY120" fmla="*/ 5840414 h 6858002"/>
              <a:gd name="connsiteX121" fmla="*/ 6224668 w 6300250"/>
              <a:gd name="connsiteY121" fmla="*/ 5876927 h 6858002"/>
              <a:gd name="connsiteX122" fmla="*/ 6244823 w 6300250"/>
              <a:gd name="connsiteY122" fmla="*/ 5915027 h 6858002"/>
              <a:gd name="connsiteX123" fmla="*/ 6261619 w 6300250"/>
              <a:gd name="connsiteY123" fmla="*/ 5956302 h 6858002"/>
              <a:gd name="connsiteX124" fmla="*/ 6276736 w 6300250"/>
              <a:gd name="connsiteY124" fmla="*/ 6003927 h 6858002"/>
              <a:gd name="connsiteX125" fmla="*/ 6288493 w 6300250"/>
              <a:gd name="connsiteY125" fmla="*/ 6056314 h 6858002"/>
              <a:gd name="connsiteX126" fmla="*/ 6296891 w 6300250"/>
              <a:gd name="connsiteY126" fmla="*/ 6113464 h 6858002"/>
              <a:gd name="connsiteX127" fmla="*/ 6300250 w 6300250"/>
              <a:gd name="connsiteY127" fmla="*/ 6183314 h 6858002"/>
              <a:gd name="connsiteX128" fmla="*/ 6296891 w 6300250"/>
              <a:gd name="connsiteY128" fmla="*/ 6251577 h 6858002"/>
              <a:gd name="connsiteX129" fmla="*/ 6288493 w 6300250"/>
              <a:gd name="connsiteY129" fmla="*/ 6311902 h 6858002"/>
              <a:gd name="connsiteX130" fmla="*/ 6276736 w 6300250"/>
              <a:gd name="connsiteY130" fmla="*/ 6361114 h 6858002"/>
              <a:gd name="connsiteX131" fmla="*/ 6261619 w 6300250"/>
              <a:gd name="connsiteY131" fmla="*/ 6407152 h 6858002"/>
              <a:gd name="connsiteX132" fmla="*/ 6244823 w 6300250"/>
              <a:gd name="connsiteY132" fmla="*/ 6448427 h 6858002"/>
              <a:gd name="connsiteX133" fmla="*/ 6226348 w 6300250"/>
              <a:gd name="connsiteY133" fmla="*/ 6488114 h 6858002"/>
              <a:gd name="connsiteX134" fmla="*/ 6207872 w 6300250"/>
              <a:gd name="connsiteY134" fmla="*/ 6523039 h 6858002"/>
              <a:gd name="connsiteX135" fmla="*/ 6187717 w 6300250"/>
              <a:gd name="connsiteY135" fmla="*/ 6561139 h 6858002"/>
              <a:gd name="connsiteX136" fmla="*/ 6167562 w 6300250"/>
              <a:gd name="connsiteY136" fmla="*/ 6597652 h 6858002"/>
              <a:gd name="connsiteX137" fmla="*/ 6150766 w 6300250"/>
              <a:gd name="connsiteY137" fmla="*/ 6640514 h 6858002"/>
              <a:gd name="connsiteX138" fmla="*/ 6133970 w 6300250"/>
              <a:gd name="connsiteY138" fmla="*/ 6683377 h 6858002"/>
              <a:gd name="connsiteX139" fmla="*/ 6123892 w 6300250"/>
              <a:gd name="connsiteY139" fmla="*/ 6735764 h 6858002"/>
              <a:gd name="connsiteX140" fmla="*/ 6115495 w 6300250"/>
              <a:gd name="connsiteY140" fmla="*/ 6791327 h 6858002"/>
              <a:gd name="connsiteX141" fmla="*/ 6110455 w 6300250"/>
              <a:gd name="connsiteY141" fmla="*/ 6858002 h 6858002"/>
              <a:gd name="connsiteX142" fmla="*/ 3149600 w 6300250"/>
              <a:gd name="connsiteY142" fmla="*/ 6858002 h 6858002"/>
              <a:gd name="connsiteX143" fmla="*/ 2707087 w 6300250"/>
              <a:gd name="connsiteY143" fmla="*/ 6858002 h 6858002"/>
              <a:gd name="connsiteX144" fmla="*/ 0 w 6300250"/>
              <a:gd name="connsiteY144" fmla="*/ 6858002 h 6858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</a:cxnLst>
            <a:rect l="l" t="t" r="r" b="b"/>
            <a:pathLst>
              <a:path w="6300250" h="6858002">
                <a:moveTo>
                  <a:pt x="0" y="0"/>
                </a:moveTo>
                <a:lnTo>
                  <a:pt x="3149600" y="0"/>
                </a:lnTo>
                <a:lnTo>
                  <a:pt x="3149600" y="2"/>
                </a:lnTo>
                <a:lnTo>
                  <a:pt x="6110455" y="2"/>
                </a:lnTo>
                <a:lnTo>
                  <a:pt x="6115495" y="66677"/>
                </a:lnTo>
                <a:lnTo>
                  <a:pt x="6123892" y="122239"/>
                </a:lnTo>
                <a:lnTo>
                  <a:pt x="6133970" y="174627"/>
                </a:lnTo>
                <a:lnTo>
                  <a:pt x="6150766" y="217489"/>
                </a:lnTo>
                <a:lnTo>
                  <a:pt x="6167562" y="260352"/>
                </a:lnTo>
                <a:lnTo>
                  <a:pt x="6187717" y="296864"/>
                </a:lnTo>
                <a:lnTo>
                  <a:pt x="6207872" y="334964"/>
                </a:lnTo>
                <a:lnTo>
                  <a:pt x="6226348" y="369889"/>
                </a:lnTo>
                <a:lnTo>
                  <a:pt x="6244823" y="409577"/>
                </a:lnTo>
                <a:lnTo>
                  <a:pt x="6261619" y="450852"/>
                </a:lnTo>
                <a:lnTo>
                  <a:pt x="6276736" y="496889"/>
                </a:lnTo>
                <a:lnTo>
                  <a:pt x="6288493" y="546102"/>
                </a:lnTo>
                <a:lnTo>
                  <a:pt x="6296891" y="606427"/>
                </a:lnTo>
                <a:lnTo>
                  <a:pt x="6300250" y="673102"/>
                </a:lnTo>
                <a:lnTo>
                  <a:pt x="6296891" y="744539"/>
                </a:lnTo>
                <a:lnTo>
                  <a:pt x="6288493" y="801689"/>
                </a:lnTo>
                <a:lnTo>
                  <a:pt x="6276736" y="854077"/>
                </a:lnTo>
                <a:lnTo>
                  <a:pt x="6261619" y="901702"/>
                </a:lnTo>
                <a:lnTo>
                  <a:pt x="6244823" y="942977"/>
                </a:lnTo>
                <a:lnTo>
                  <a:pt x="6224668" y="981077"/>
                </a:lnTo>
                <a:lnTo>
                  <a:pt x="6204513" y="1017589"/>
                </a:lnTo>
                <a:lnTo>
                  <a:pt x="6184358" y="1055689"/>
                </a:lnTo>
                <a:lnTo>
                  <a:pt x="6165882" y="1095377"/>
                </a:lnTo>
                <a:lnTo>
                  <a:pt x="6147406" y="1136652"/>
                </a:lnTo>
                <a:lnTo>
                  <a:pt x="6132291" y="1182689"/>
                </a:lnTo>
                <a:lnTo>
                  <a:pt x="6122213" y="1235077"/>
                </a:lnTo>
                <a:lnTo>
                  <a:pt x="6112135" y="1295402"/>
                </a:lnTo>
                <a:lnTo>
                  <a:pt x="6110455" y="1363664"/>
                </a:lnTo>
                <a:lnTo>
                  <a:pt x="6112135" y="1431927"/>
                </a:lnTo>
                <a:lnTo>
                  <a:pt x="6122213" y="1492252"/>
                </a:lnTo>
                <a:lnTo>
                  <a:pt x="6132291" y="1544639"/>
                </a:lnTo>
                <a:lnTo>
                  <a:pt x="6147406" y="1589089"/>
                </a:lnTo>
                <a:lnTo>
                  <a:pt x="6165882" y="1631952"/>
                </a:lnTo>
                <a:lnTo>
                  <a:pt x="6184358" y="1671639"/>
                </a:lnTo>
                <a:lnTo>
                  <a:pt x="6204513" y="1708152"/>
                </a:lnTo>
                <a:lnTo>
                  <a:pt x="6224668" y="1743077"/>
                </a:lnTo>
                <a:lnTo>
                  <a:pt x="6244823" y="1782764"/>
                </a:lnTo>
                <a:lnTo>
                  <a:pt x="6261619" y="1824039"/>
                </a:lnTo>
                <a:lnTo>
                  <a:pt x="6276736" y="1870077"/>
                </a:lnTo>
                <a:lnTo>
                  <a:pt x="6288493" y="1922464"/>
                </a:lnTo>
                <a:lnTo>
                  <a:pt x="6296891" y="1982789"/>
                </a:lnTo>
                <a:lnTo>
                  <a:pt x="6300250" y="2051052"/>
                </a:lnTo>
                <a:lnTo>
                  <a:pt x="6296891" y="2119314"/>
                </a:lnTo>
                <a:lnTo>
                  <a:pt x="6288493" y="2179639"/>
                </a:lnTo>
                <a:lnTo>
                  <a:pt x="6276736" y="2232027"/>
                </a:lnTo>
                <a:lnTo>
                  <a:pt x="6261619" y="2278064"/>
                </a:lnTo>
                <a:lnTo>
                  <a:pt x="6244823" y="2319339"/>
                </a:lnTo>
                <a:lnTo>
                  <a:pt x="6224668" y="2359027"/>
                </a:lnTo>
                <a:lnTo>
                  <a:pt x="6204513" y="2395539"/>
                </a:lnTo>
                <a:lnTo>
                  <a:pt x="6184358" y="2433639"/>
                </a:lnTo>
                <a:lnTo>
                  <a:pt x="6165882" y="2471739"/>
                </a:lnTo>
                <a:lnTo>
                  <a:pt x="6147406" y="2513014"/>
                </a:lnTo>
                <a:lnTo>
                  <a:pt x="6132291" y="2560639"/>
                </a:lnTo>
                <a:lnTo>
                  <a:pt x="6122213" y="2613027"/>
                </a:lnTo>
                <a:lnTo>
                  <a:pt x="6112135" y="2671764"/>
                </a:lnTo>
                <a:lnTo>
                  <a:pt x="6110455" y="2741614"/>
                </a:lnTo>
                <a:lnTo>
                  <a:pt x="6112135" y="2809877"/>
                </a:lnTo>
                <a:lnTo>
                  <a:pt x="6122213" y="2868614"/>
                </a:lnTo>
                <a:lnTo>
                  <a:pt x="6132291" y="2922589"/>
                </a:lnTo>
                <a:lnTo>
                  <a:pt x="6147406" y="2967039"/>
                </a:lnTo>
                <a:lnTo>
                  <a:pt x="6165882" y="3009902"/>
                </a:lnTo>
                <a:lnTo>
                  <a:pt x="6184358" y="3046414"/>
                </a:lnTo>
                <a:lnTo>
                  <a:pt x="6204513" y="3084514"/>
                </a:lnTo>
                <a:lnTo>
                  <a:pt x="6224668" y="3121027"/>
                </a:lnTo>
                <a:lnTo>
                  <a:pt x="6244823" y="3160714"/>
                </a:lnTo>
                <a:lnTo>
                  <a:pt x="6261619" y="3201989"/>
                </a:lnTo>
                <a:lnTo>
                  <a:pt x="6276736" y="3248027"/>
                </a:lnTo>
                <a:lnTo>
                  <a:pt x="6288493" y="3300414"/>
                </a:lnTo>
                <a:lnTo>
                  <a:pt x="6296891" y="3360739"/>
                </a:lnTo>
                <a:lnTo>
                  <a:pt x="6300250" y="3427414"/>
                </a:lnTo>
                <a:lnTo>
                  <a:pt x="6296891" y="3497264"/>
                </a:lnTo>
                <a:lnTo>
                  <a:pt x="6288493" y="3557589"/>
                </a:lnTo>
                <a:lnTo>
                  <a:pt x="6276736" y="3609977"/>
                </a:lnTo>
                <a:lnTo>
                  <a:pt x="6261619" y="3656014"/>
                </a:lnTo>
                <a:lnTo>
                  <a:pt x="6244823" y="3697289"/>
                </a:lnTo>
                <a:lnTo>
                  <a:pt x="6224668" y="3736977"/>
                </a:lnTo>
                <a:lnTo>
                  <a:pt x="6184358" y="3811589"/>
                </a:lnTo>
                <a:lnTo>
                  <a:pt x="6165882" y="3848102"/>
                </a:lnTo>
                <a:lnTo>
                  <a:pt x="6147406" y="3890964"/>
                </a:lnTo>
                <a:lnTo>
                  <a:pt x="6132291" y="3935414"/>
                </a:lnTo>
                <a:lnTo>
                  <a:pt x="6122213" y="3987802"/>
                </a:lnTo>
                <a:lnTo>
                  <a:pt x="6112135" y="4048127"/>
                </a:lnTo>
                <a:lnTo>
                  <a:pt x="6110455" y="4116389"/>
                </a:lnTo>
                <a:lnTo>
                  <a:pt x="6112135" y="4186239"/>
                </a:lnTo>
                <a:lnTo>
                  <a:pt x="6122213" y="4244977"/>
                </a:lnTo>
                <a:lnTo>
                  <a:pt x="6132291" y="4297364"/>
                </a:lnTo>
                <a:lnTo>
                  <a:pt x="6147406" y="4343402"/>
                </a:lnTo>
                <a:lnTo>
                  <a:pt x="6165882" y="4386264"/>
                </a:lnTo>
                <a:lnTo>
                  <a:pt x="6184358" y="4424364"/>
                </a:lnTo>
                <a:lnTo>
                  <a:pt x="6224668" y="4498977"/>
                </a:lnTo>
                <a:lnTo>
                  <a:pt x="6244823" y="4537077"/>
                </a:lnTo>
                <a:lnTo>
                  <a:pt x="6261619" y="4579939"/>
                </a:lnTo>
                <a:lnTo>
                  <a:pt x="6276736" y="4625977"/>
                </a:lnTo>
                <a:lnTo>
                  <a:pt x="6288493" y="4678364"/>
                </a:lnTo>
                <a:lnTo>
                  <a:pt x="6296891" y="4738689"/>
                </a:lnTo>
                <a:lnTo>
                  <a:pt x="6300250" y="4806952"/>
                </a:lnTo>
                <a:lnTo>
                  <a:pt x="6296891" y="4875214"/>
                </a:lnTo>
                <a:lnTo>
                  <a:pt x="6288493" y="4935539"/>
                </a:lnTo>
                <a:lnTo>
                  <a:pt x="6276736" y="4987927"/>
                </a:lnTo>
                <a:lnTo>
                  <a:pt x="6261619" y="5033964"/>
                </a:lnTo>
                <a:lnTo>
                  <a:pt x="6244823" y="5075239"/>
                </a:lnTo>
                <a:lnTo>
                  <a:pt x="6224668" y="5114927"/>
                </a:lnTo>
                <a:lnTo>
                  <a:pt x="6204513" y="5149852"/>
                </a:lnTo>
                <a:lnTo>
                  <a:pt x="6184358" y="5186364"/>
                </a:lnTo>
                <a:lnTo>
                  <a:pt x="6165882" y="5226052"/>
                </a:lnTo>
                <a:lnTo>
                  <a:pt x="6147406" y="5268914"/>
                </a:lnTo>
                <a:lnTo>
                  <a:pt x="6132291" y="5313364"/>
                </a:lnTo>
                <a:lnTo>
                  <a:pt x="6122213" y="5365752"/>
                </a:lnTo>
                <a:lnTo>
                  <a:pt x="6112135" y="5426077"/>
                </a:lnTo>
                <a:lnTo>
                  <a:pt x="6110455" y="5494339"/>
                </a:lnTo>
                <a:lnTo>
                  <a:pt x="6112135" y="5562602"/>
                </a:lnTo>
                <a:lnTo>
                  <a:pt x="6122213" y="5622927"/>
                </a:lnTo>
                <a:lnTo>
                  <a:pt x="6132291" y="5675314"/>
                </a:lnTo>
                <a:lnTo>
                  <a:pt x="6147406" y="5721352"/>
                </a:lnTo>
                <a:lnTo>
                  <a:pt x="6165882" y="5762627"/>
                </a:lnTo>
                <a:lnTo>
                  <a:pt x="6184358" y="5802314"/>
                </a:lnTo>
                <a:lnTo>
                  <a:pt x="6204513" y="5840414"/>
                </a:lnTo>
                <a:lnTo>
                  <a:pt x="6224668" y="5876927"/>
                </a:lnTo>
                <a:lnTo>
                  <a:pt x="6244823" y="5915027"/>
                </a:lnTo>
                <a:lnTo>
                  <a:pt x="6261619" y="5956302"/>
                </a:lnTo>
                <a:lnTo>
                  <a:pt x="6276736" y="6003927"/>
                </a:lnTo>
                <a:lnTo>
                  <a:pt x="6288493" y="6056314"/>
                </a:lnTo>
                <a:lnTo>
                  <a:pt x="6296891" y="6113464"/>
                </a:lnTo>
                <a:lnTo>
                  <a:pt x="6300250" y="6183314"/>
                </a:lnTo>
                <a:lnTo>
                  <a:pt x="6296891" y="6251577"/>
                </a:lnTo>
                <a:lnTo>
                  <a:pt x="6288493" y="6311902"/>
                </a:lnTo>
                <a:lnTo>
                  <a:pt x="6276736" y="6361114"/>
                </a:lnTo>
                <a:lnTo>
                  <a:pt x="6261619" y="6407152"/>
                </a:lnTo>
                <a:lnTo>
                  <a:pt x="6244823" y="6448427"/>
                </a:lnTo>
                <a:lnTo>
                  <a:pt x="6226348" y="6488114"/>
                </a:lnTo>
                <a:lnTo>
                  <a:pt x="6207872" y="6523039"/>
                </a:lnTo>
                <a:lnTo>
                  <a:pt x="6187717" y="6561139"/>
                </a:lnTo>
                <a:lnTo>
                  <a:pt x="6167562" y="6597652"/>
                </a:lnTo>
                <a:lnTo>
                  <a:pt x="6150766" y="6640514"/>
                </a:lnTo>
                <a:lnTo>
                  <a:pt x="6133970" y="6683377"/>
                </a:lnTo>
                <a:lnTo>
                  <a:pt x="6123892" y="6735764"/>
                </a:lnTo>
                <a:lnTo>
                  <a:pt x="6115495" y="6791327"/>
                </a:lnTo>
                <a:lnTo>
                  <a:pt x="6110455" y="6858002"/>
                </a:lnTo>
                <a:lnTo>
                  <a:pt x="3149600" y="6858002"/>
                </a:lnTo>
                <a:lnTo>
                  <a:pt x="2707087" y="6858002"/>
                </a:lnTo>
                <a:lnTo>
                  <a:pt x="0" y="6858002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DK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7815367-B507-25B5-7B74-2F51AE5F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1933" y="1162940"/>
            <a:ext cx="4515598" cy="453212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b="1" dirty="0" err="1">
                <a:solidFill>
                  <a:srgbClr val="2A1A00"/>
                </a:solidFill>
              </a:rPr>
              <a:t>Webinarer</a:t>
            </a:r>
            <a:endParaRPr lang="en-US" sz="5400" b="1" dirty="0">
              <a:solidFill>
                <a:srgbClr val="2A1A00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3B475C6-1445-41C7-9360-49FD7C1C1E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8EF9741-A867-6D2A-36E3-C31015D86267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749272" y="2112978"/>
            <a:ext cx="5159264" cy="2632041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0">
              <a:buNone/>
            </a:pPr>
            <a:r>
              <a:rPr lang="en-US" sz="2400" b="1" dirty="0">
                <a:solidFill>
                  <a:schemeClr val="tx1"/>
                </a:solidFill>
              </a:rPr>
              <a:t>3 DUN-</a:t>
            </a:r>
            <a:r>
              <a:rPr lang="en-US" sz="2400" b="1" dirty="0" err="1">
                <a:solidFill>
                  <a:schemeClr val="tx1"/>
                </a:solidFill>
              </a:rPr>
              <a:t>webinarer</a:t>
            </a:r>
            <a:r>
              <a:rPr lang="en-US" sz="2400" b="1" dirty="0">
                <a:solidFill>
                  <a:schemeClr val="tx1"/>
                </a:solidFill>
              </a:rPr>
              <a:t> </a:t>
            </a:r>
            <a:r>
              <a:rPr lang="en-US" sz="2400" b="1" dirty="0" err="1">
                <a:solidFill>
                  <a:schemeClr val="tx1"/>
                </a:solidFill>
              </a:rPr>
              <a:t>i</a:t>
            </a:r>
            <a:r>
              <a:rPr lang="en-US" sz="2400" b="1" dirty="0">
                <a:solidFill>
                  <a:schemeClr val="tx1"/>
                </a:solidFill>
              </a:rPr>
              <a:t> 2024</a:t>
            </a:r>
          </a:p>
          <a:p>
            <a:pPr>
              <a:spcAft>
                <a:spcPts val="750"/>
              </a:spcAft>
            </a:pPr>
            <a:r>
              <a:rPr lang="en-US" b="0" i="0" dirty="0">
                <a:solidFill>
                  <a:schemeClr val="tx1"/>
                </a:solidFill>
                <a:effectLst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DUO 4: Fysiske og digitale læringsrum</a:t>
            </a:r>
            <a:endParaRPr lang="en-US" b="0" i="0" dirty="0">
              <a:solidFill>
                <a:schemeClr val="tx1"/>
              </a:solidFill>
              <a:effectLst/>
            </a:endParaRPr>
          </a:p>
          <a:p>
            <a:pPr>
              <a:spcAft>
                <a:spcPts val="750"/>
              </a:spcAft>
            </a:pPr>
            <a:r>
              <a:rPr lang="en-US" b="0" i="0" strike="noStrike" dirty="0">
                <a:solidFill>
                  <a:schemeClr val="tx1"/>
                </a:solidFill>
                <a:effectLst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DUO 5: Digital detox eller vitaminindsprøjtning? Brug af teknologier og ai i universitetsundervisningen</a:t>
            </a:r>
            <a:endParaRPr lang="en-US" b="0" i="0" strike="noStrike" dirty="0">
              <a:solidFill>
                <a:schemeClr val="tx1"/>
              </a:solidFill>
              <a:effectLst/>
            </a:endParaRPr>
          </a:p>
          <a:p>
            <a:pPr>
              <a:spcAft>
                <a:spcPts val="750"/>
              </a:spcAft>
            </a:pPr>
            <a:r>
              <a:rPr lang="en-US" u="sng" dirty="0">
                <a:solidFill>
                  <a:schemeClr val="tx1"/>
                </a:solidFill>
              </a:rPr>
              <a:t>DUN 30 </a:t>
            </a:r>
            <a:r>
              <a:rPr lang="en-US" u="sng" dirty="0" err="1">
                <a:solidFill>
                  <a:schemeClr val="tx1"/>
                </a:solidFill>
              </a:rPr>
              <a:t>års</a:t>
            </a:r>
            <a:r>
              <a:rPr lang="en-US" u="sng" dirty="0">
                <a:solidFill>
                  <a:schemeClr val="tx1"/>
                </a:solidFill>
              </a:rPr>
              <a:t> </a:t>
            </a:r>
            <a:r>
              <a:rPr lang="en-US" u="sng" dirty="0" err="1">
                <a:solidFill>
                  <a:schemeClr val="tx1"/>
                </a:solidFill>
              </a:rPr>
              <a:t>jubilæum</a:t>
            </a:r>
            <a:endParaRPr lang="en-US" b="0" i="0" u="sng" strike="noStrike" dirty="0">
              <a:solidFill>
                <a:schemeClr val="tx1"/>
              </a:solidFill>
              <a:effectLst/>
            </a:endParaRPr>
          </a:p>
          <a:p>
            <a:pPr>
              <a:spcAft>
                <a:spcPts val="750"/>
              </a:spcAft>
            </a:pPr>
            <a:endParaRPr lang="en-US" dirty="0"/>
          </a:p>
          <a:p>
            <a:pPr marL="0">
              <a:spcAft>
                <a:spcPts val="750"/>
              </a:spcAft>
              <a:buNone/>
            </a:pPr>
            <a:endParaRPr lang="en-US" b="0" i="0" dirty="0">
              <a:effectLst/>
            </a:endParaRPr>
          </a:p>
          <a:p>
            <a:pPr>
              <a:spcAft>
                <a:spcPts val="750"/>
              </a:spcAft>
            </a:pPr>
            <a:endParaRPr lang="en-US" b="0" i="0" dirty="0">
              <a:effectLst/>
            </a:endParaRPr>
          </a:p>
          <a:p>
            <a:pPr lvl="1"/>
            <a:endParaRPr lang="en-US" dirty="0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D20D06EF-2048-1C98-CBCD-AA3D5B60C3F2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>
          <a:xfrm>
            <a:off x="10049164" y="6375679"/>
            <a:ext cx="1380836" cy="3457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457200">
              <a:spcAft>
                <a:spcPts val="600"/>
              </a:spcAft>
            </a:pPr>
            <a:fld id="{45D37B1E-C366-494F-A587-962AD9AABC83}" type="slidenum">
              <a:rPr lang="en-US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rPr>
              <a:pPr defTabSz="457200">
                <a:spcAft>
                  <a:spcPts val="600"/>
                </a:spcAft>
              </a:pPr>
              <a:t>6</a:t>
            </a:fld>
            <a:endParaRPr lang="en-US" kern="12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3444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19029EF6-03D2-938F-D4D0-EFCE1400F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1948" y="574286"/>
            <a:ext cx="10962000" cy="671967"/>
          </a:xfrm>
        </p:spPr>
        <p:txBody>
          <a:bodyPr>
            <a:noAutofit/>
          </a:bodyPr>
          <a:lstStyle/>
          <a:p>
            <a:r>
              <a:rPr lang="da-DK" sz="5400" b="1" dirty="0"/>
              <a:t>Centerledermøder</a:t>
            </a: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0A95FDA1-3E76-AB99-CD27-21CF67B7235D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131948" y="1989138"/>
            <a:ext cx="10961237" cy="3864462"/>
          </a:xfrm>
        </p:spPr>
        <p:txBody>
          <a:bodyPr>
            <a:normAutofit fontScale="77500" lnSpcReduction="20000"/>
          </a:bodyPr>
          <a:lstStyle/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sz="2000" dirty="0"/>
          </a:p>
          <a:p>
            <a:r>
              <a:rPr lang="da-DK" sz="2600" dirty="0">
                <a:solidFill>
                  <a:schemeClr val="tx1"/>
                </a:solidFill>
              </a:rPr>
              <a:t>Mødes to gange om året - til DUNK og om efteråret</a:t>
            </a:r>
          </a:p>
          <a:p>
            <a:r>
              <a:rPr lang="da-DK" sz="2600" dirty="0">
                <a:solidFill>
                  <a:schemeClr val="tx1"/>
                </a:solidFill>
              </a:rPr>
              <a:t>Efterårsmøde 2025 er i støbeskeen</a:t>
            </a:r>
          </a:p>
          <a:p>
            <a:endParaRPr lang="da-DK" dirty="0"/>
          </a:p>
        </p:txBody>
      </p:sp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001898D7-957E-B9F4-EB23-B22DD97BE456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7</a:t>
            </a:fld>
            <a:endParaRPr lang="da-DK" dirty="0"/>
          </a:p>
        </p:txBody>
      </p:sp>
      <p:sp>
        <p:nvSpPr>
          <p:cNvPr id="6" name="Rektangel: afrundede hjørner 5">
            <a:extLst>
              <a:ext uri="{FF2B5EF4-FFF2-40B4-BE49-F238E27FC236}">
                <a16:creationId xmlns:a16="http://schemas.microsoft.com/office/drawing/2014/main" id="{9112D818-08A2-B5F9-8FFB-D2134A6E00AE}"/>
              </a:ext>
            </a:extLst>
          </p:cNvPr>
          <p:cNvSpPr/>
          <p:nvPr/>
        </p:nvSpPr>
        <p:spPr>
          <a:xfrm>
            <a:off x="1131948" y="1989138"/>
            <a:ext cx="9518904" cy="2703886"/>
          </a:xfrm>
          <a:prstGeom prst="round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72000" rIns="72000" bIns="72000" rtlCol="0" anchor="ctr"/>
          <a:lstStyle/>
          <a:p>
            <a:pPr algn="ctr"/>
            <a:r>
              <a:rPr lang="da-DK" sz="2000" b="1" dirty="0"/>
              <a:t>4. november 2024</a:t>
            </a:r>
          </a:p>
          <a:p>
            <a:pPr algn="ctr"/>
            <a:endParaRPr lang="da-DK" sz="2000" dirty="0"/>
          </a:p>
          <a:p>
            <a:pPr algn="ctr"/>
            <a:r>
              <a:rPr lang="da-DK" sz="2000" dirty="0"/>
              <a:t>Tema:</a:t>
            </a:r>
          </a:p>
          <a:p>
            <a:pPr algn="ctr"/>
            <a:r>
              <a:rPr lang="da-DK" sz="2000" dirty="0"/>
              <a:t>Hvordan påvirker ændringer af (administrative)rammerne os, vores </a:t>
            </a:r>
          </a:p>
          <a:p>
            <a:pPr algn="ctr"/>
            <a:r>
              <a:rPr lang="da-DK" sz="2000" dirty="0"/>
              <a:t>medarbejdere og vores opgaver? </a:t>
            </a:r>
          </a:p>
          <a:p>
            <a:pPr algn="ctr"/>
            <a:r>
              <a:rPr lang="da-DK" sz="2000" dirty="0"/>
              <a:t>Hvordan kan vi som centerledere påvirke processer, når større pædagogiske</a:t>
            </a:r>
          </a:p>
          <a:p>
            <a:pPr algn="ctr"/>
            <a:r>
              <a:rPr lang="da-DK" sz="2000" dirty="0"/>
              <a:t>udfordringer møder organisationen?</a:t>
            </a:r>
          </a:p>
        </p:txBody>
      </p:sp>
    </p:spTree>
    <p:extLst>
      <p:ext uri="{BB962C8B-B14F-4D97-AF65-F5344CB8AC3E}">
        <p14:creationId xmlns:p14="http://schemas.microsoft.com/office/powerpoint/2010/main" val="141054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slidenummer 2">
            <a:extLst>
              <a:ext uri="{FF2B5EF4-FFF2-40B4-BE49-F238E27FC236}">
                <a16:creationId xmlns:a16="http://schemas.microsoft.com/office/drawing/2014/main" id="{CD8F7175-E4A9-6740-5547-A8A00A6A1C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5D37B1E-C366-494F-A587-962AD9AABC83}" type="slidenum">
              <a:rPr lang="da-DK" smtClean="0"/>
              <a:pPr/>
              <a:t>8</a:t>
            </a:fld>
            <a:endParaRPr lang="da-DK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24D7E3F4-50AC-55A2-0343-6AD247678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200" y="482321"/>
            <a:ext cx="10962000" cy="618564"/>
          </a:xfrm>
        </p:spPr>
        <p:txBody>
          <a:bodyPr>
            <a:noAutofit/>
          </a:bodyPr>
          <a:lstStyle/>
          <a:p>
            <a:r>
              <a:rPr lang="da-DK" sz="5400" b="1" dirty="0"/>
              <a:t>Temaer fra året 2024/2025</a:t>
            </a:r>
            <a:endParaRPr lang="da-DK" sz="5400" b="1" dirty="0">
              <a:highlight>
                <a:srgbClr val="FFFF00"/>
              </a:highlight>
            </a:endParaRPr>
          </a:p>
        </p:txBody>
      </p:sp>
      <p:sp>
        <p:nvSpPr>
          <p:cNvPr id="5" name="Pladsholder til indhold 4">
            <a:extLst>
              <a:ext uri="{FF2B5EF4-FFF2-40B4-BE49-F238E27FC236}">
                <a16:creationId xmlns:a16="http://schemas.microsoft.com/office/drawing/2014/main" id="{BC570605-5909-D4F5-998F-255B39575A8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1024200" y="1610000"/>
            <a:ext cx="5033402" cy="39017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a-DK" sz="1600" b="1" dirty="0"/>
              <a:t>På de indre linjer</a:t>
            </a:r>
          </a:p>
          <a:p>
            <a:pPr marL="0" indent="0">
              <a:buNone/>
            </a:pPr>
            <a:endParaRPr lang="da-DK" sz="1600" dirty="0"/>
          </a:p>
          <a:p>
            <a:r>
              <a:rPr lang="da-DK" sz="1600" dirty="0"/>
              <a:t>Formidling</a:t>
            </a:r>
          </a:p>
          <a:p>
            <a:pPr lvl="1"/>
            <a:r>
              <a:rPr lang="da-DK" sz="1600" dirty="0"/>
              <a:t>DUT</a:t>
            </a:r>
          </a:p>
          <a:p>
            <a:pPr lvl="1"/>
            <a:r>
              <a:rPr lang="da-DK" sz="1600" dirty="0"/>
              <a:t>DUO</a:t>
            </a:r>
          </a:p>
          <a:p>
            <a:pPr lvl="1"/>
            <a:r>
              <a:rPr lang="da-DK" sz="1600" dirty="0"/>
              <a:t>DUN-Nyt</a:t>
            </a:r>
          </a:p>
          <a:p>
            <a:pPr lvl="1"/>
            <a:r>
              <a:rPr lang="da-DK" sz="1600" dirty="0"/>
              <a:t>DUN får ny hjemmeside og logo </a:t>
            </a:r>
          </a:p>
          <a:p>
            <a:pPr lvl="1"/>
            <a:r>
              <a:rPr lang="da-DK" sz="1600" dirty="0"/>
              <a:t>DUNK</a:t>
            </a:r>
          </a:p>
          <a:p>
            <a:pPr marL="0" indent="0">
              <a:buNone/>
            </a:pPr>
            <a:endParaRPr lang="da-DK" sz="1600" dirty="0"/>
          </a:p>
          <a:p>
            <a:r>
              <a:rPr lang="da-DK" sz="1600" dirty="0" err="1"/>
              <a:t>Diversity</a:t>
            </a:r>
            <a:r>
              <a:rPr lang="da-DK" sz="1600" dirty="0"/>
              <a:t>, </a:t>
            </a:r>
            <a:r>
              <a:rPr lang="da-DK" sz="1600" dirty="0" err="1"/>
              <a:t>equity</a:t>
            </a:r>
            <a:r>
              <a:rPr lang="da-DK" sz="1600" dirty="0"/>
              <a:t>, and </a:t>
            </a:r>
            <a:r>
              <a:rPr lang="da-DK" sz="1600" dirty="0" err="1"/>
              <a:t>inclusion</a:t>
            </a:r>
            <a:r>
              <a:rPr lang="da-DK" sz="1600" dirty="0"/>
              <a:t> (DEI)</a:t>
            </a:r>
          </a:p>
          <a:p>
            <a:r>
              <a:rPr lang="da-DK" sz="1600" dirty="0"/>
              <a:t>SIG-fællesmøder (mere samarbejde på tværs?)</a:t>
            </a:r>
          </a:p>
          <a:p>
            <a:r>
              <a:rPr lang="da-DK" sz="1600" dirty="0"/>
              <a:t>Samarbejdsaftale med sekretariatet, SDU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372BD7C9-CBBF-08E5-7518-EB10513D28B4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5891400" y="1610001"/>
            <a:ext cx="5276400" cy="476567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sz="2900" b="1" dirty="0"/>
              <a:t>I forhold til omverdenen</a:t>
            </a:r>
          </a:p>
          <a:p>
            <a:pPr marL="252000" lvl="1" indent="0">
              <a:buNone/>
            </a:pPr>
            <a:endParaRPr lang="da-DK" sz="2900" dirty="0"/>
          </a:p>
          <a:p>
            <a:r>
              <a:rPr lang="da-DK" sz="2900" dirty="0"/>
              <a:t>Skandinavisk samarbejde: </a:t>
            </a:r>
          </a:p>
          <a:p>
            <a:pPr>
              <a:buFontTx/>
              <a:buChar char="-"/>
            </a:pPr>
            <a:r>
              <a:rPr lang="da-DK" sz="2900" dirty="0"/>
              <a:t>Deltagelse på Norsk møde</a:t>
            </a:r>
          </a:p>
          <a:p>
            <a:pPr>
              <a:buFontTx/>
              <a:buChar char="-"/>
            </a:pPr>
            <a:r>
              <a:rPr lang="da-DK" sz="2900" dirty="0"/>
              <a:t>Norsk deltagelse på DUNK</a:t>
            </a:r>
          </a:p>
          <a:p>
            <a:pPr>
              <a:buFontTx/>
              <a:buChar char="-"/>
            </a:pPr>
            <a:r>
              <a:rPr lang="da-DK" sz="2900" dirty="0"/>
              <a:t>Ansøgning om netværksmidler til samarbejde</a:t>
            </a:r>
          </a:p>
          <a:p>
            <a:pPr>
              <a:buFontTx/>
              <a:buChar char="-"/>
            </a:pPr>
            <a:r>
              <a:rPr lang="da-DK" sz="2900" dirty="0"/>
              <a:t>Ideer til fælles special issue, webinar, symposium</a:t>
            </a:r>
          </a:p>
          <a:p>
            <a:pPr marL="0" indent="0">
              <a:buNone/>
            </a:pPr>
            <a:endParaRPr lang="da-DK" sz="2900" dirty="0"/>
          </a:p>
          <a:p>
            <a:r>
              <a:rPr lang="da-DK" sz="2900" dirty="0"/>
              <a:t>Christina Juul Jensen har repræsenteret DUN i Danske Universiteters udvalg, som indstiller modtagere af underviserprisen på universiteterne</a:t>
            </a:r>
          </a:p>
          <a:p>
            <a:endParaRPr lang="da-DK" sz="2900" dirty="0"/>
          </a:p>
          <a:p>
            <a:r>
              <a:rPr lang="da-DK" sz="2900" dirty="0"/>
              <a:t>I horisonten: kandidatreformen</a:t>
            </a:r>
          </a:p>
          <a:p>
            <a:endParaRPr lang="da-DK" sz="2900" dirty="0"/>
          </a:p>
          <a:p>
            <a:r>
              <a:rPr lang="da-DK" sz="2900" dirty="0"/>
              <a:t>Universitetspædagogik / videregående uddannelsers pædagogik </a:t>
            </a:r>
          </a:p>
          <a:p>
            <a:endParaRPr lang="da-DK" dirty="0"/>
          </a:p>
          <a:p>
            <a:endParaRPr lang="da-DK" dirty="0"/>
          </a:p>
          <a:p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8697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6">
            <a:extLst>
              <a:ext uri="{FF2B5EF4-FFF2-40B4-BE49-F238E27FC236}">
                <a16:creationId xmlns:a16="http://schemas.microsoft.com/office/drawing/2014/main" id="{10833938-31AE-4868-9FCF-A0EB5E6A51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D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6332DBD-C139-417D-8FEE-8B4D4818BE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DK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18B176D-D9C0-4FA4-9341-69182201C6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" y="0"/>
            <a:ext cx="1219199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D561339-593C-9072-B5BC-D4C5952984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849" y="954923"/>
            <a:ext cx="5875694" cy="465655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pc="800" dirty="0" err="1">
                <a:solidFill>
                  <a:schemeClr val="tx2"/>
                </a:solidFill>
              </a:rPr>
              <a:t>Spørgsmål</a:t>
            </a:r>
            <a:r>
              <a:rPr lang="en-US" spc="800" dirty="0">
                <a:solidFill>
                  <a:schemeClr val="tx2"/>
                </a:solidFill>
              </a:rPr>
              <a:t> </a:t>
            </a:r>
            <a:r>
              <a:rPr lang="en-US" spc="800" dirty="0" err="1">
                <a:solidFill>
                  <a:schemeClr val="tx2"/>
                </a:solidFill>
              </a:rPr>
              <a:t>til</a:t>
            </a:r>
            <a:r>
              <a:rPr lang="en-US" spc="800" dirty="0">
                <a:solidFill>
                  <a:schemeClr val="tx2"/>
                </a:solidFill>
              </a:rPr>
              <a:t> </a:t>
            </a:r>
            <a:r>
              <a:rPr lang="en-US" spc="800" dirty="0" err="1">
                <a:solidFill>
                  <a:schemeClr val="tx2"/>
                </a:solidFill>
              </a:rPr>
              <a:t>og</a:t>
            </a:r>
            <a:r>
              <a:rPr lang="en-US" spc="800" dirty="0">
                <a:solidFill>
                  <a:schemeClr val="tx2"/>
                </a:solidFill>
              </a:rPr>
              <a:t> </a:t>
            </a:r>
            <a:r>
              <a:rPr lang="en-US" spc="800" dirty="0" err="1">
                <a:solidFill>
                  <a:schemeClr val="tx2"/>
                </a:solidFill>
              </a:rPr>
              <a:t>diskussion</a:t>
            </a:r>
            <a:r>
              <a:rPr lang="en-US" spc="800" dirty="0">
                <a:solidFill>
                  <a:schemeClr val="tx2"/>
                </a:solidFill>
              </a:rPr>
              <a:t> </a:t>
            </a:r>
            <a:br>
              <a:rPr lang="en-US" spc="800" dirty="0">
                <a:solidFill>
                  <a:schemeClr val="tx2"/>
                </a:solidFill>
              </a:rPr>
            </a:br>
            <a:r>
              <a:rPr lang="en-US" spc="800" dirty="0" err="1">
                <a:solidFill>
                  <a:schemeClr val="tx2"/>
                </a:solidFill>
              </a:rPr>
              <a:t>af</a:t>
            </a:r>
            <a:r>
              <a:rPr lang="en-US" spc="800" dirty="0">
                <a:solidFill>
                  <a:schemeClr val="tx2"/>
                </a:solidFill>
              </a:rPr>
              <a:t> </a:t>
            </a:r>
            <a:br>
              <a:rPr lang="en-US" spc="800" dirty="0">
                <a:solidFill>
                  <a:schemeClr val="tx2"/>
                </a:solidFill>
              </a:rPr>
            </a:br>
            <a:r>
              <a:rPr lang="en-US" spc="800" dirty="0" err="1">
                <a:solidFill>
                  <a:schemeClr val="tx2"/>
                </a:solidFill>
              </a:rPr>
              <a:t>forpersonens</a:t>
            </a:r>
            <a:r>
              <a:rPr lang="en-US" spc="800" dirty="0">
                <a:solidFill>
                  <a:schemeClr val="tx2"/>
                </a:solidFill>
              </a:rPr>
              <a:t> </a:t>
            </a:r>
            <a:r>
              <a:rPr lang="en-US" spc="800" dirty="0" err="1">
                <a:solidFill>
                  <a:schemeClr val="tx2"/>
                </a:solidFill>
              </a:rPr>
              <a:t>årsberetning</a:t>
            </a:r>
            <a:endParaRPr lang="en-US" spc="800" dirty="0">
              <a:solidFill>
                <a:schemeClr val="tx2"/>
              </a:solidFill>
            </a:endParaRPr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60076E9A-CB67-48BF-8E15-380F031CC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 flipH="1">
            <a:off x="6909478" y="0"/>
            <a:ext cx="5282519" cy="6858000"/>
          </a:xfrm>
          <a:custGeom>
            <a:avLst/>
            <a:gdLst>
              <a:gd name="connsiteX0" fmla="*/ 0 w 4992864"/>
              <a:gd name="connsiteY0" fmla="*/ 0 h 6858000"/>
              <a:gd name="connsiteX1" fmla="*/ 4813476 w 4992864"/>
              <a:gd name="connsiteY1" fmla="*/ 0 h 6858000"/>
              <a:gd name="connsiteX2" fmla="*/ 4818239 w 4992864"/>
              <a:gd name="connsiteY2" fmla="*/ 66675 h 6858000"/>
              <a:gd name="connsiteX3" fmla="*/ 4826176 w 4992864"/>
              <a:gd name="connsiteY3" fmla="*/ 122237 h 6858000"/>
              <a:gd name="connsiteX4" fmla="*/ 4835701 w 4992864"/>
              <a:gd name="connsiteY4" fmla="*/ 174625 h 6858000"/>
              <a:gd name="connsiteX5" fmla="*/ 4851576 w 4992864"/>
              <a:gd name="connsiteY5" fmla="*/ 217487 h 6858000"/>
              <a:gd name="connsiteX6" fmla="*/ 4867451 w 4992864"/>
              <a:gd name="connsiteY6" fmla="*/ 260350 h 6858000"/>
              <a:gd name="connsiteX7" fmla="*/ 4886501 w 4992864"/>
              <a:gd name="connsiteY7" fmla="*/ 296862 h 6858000"/>
              <a:gd name="connsiteX8" fmla="*/ 4905551 w 4992864"/>
              <a:gd name="connsiteY8" fmla="*/ 334962 h 6858000"/>
              <a:gd name="connsiteX9" fmla="*/ 4923014 w 4992864"/>
              <a:gd name="connsiteY9" fmla="*/ 369887 h 6858000"/>
              <a:gd name="connsiteX10" fmla="*/ 4940476 w 4992864"/>
              <a:gd name="connsiteY10" fmla="*/ 409575 h 6858000"/>
              <a:gd name="connsiteX11" fmla="*/ 4956351 w 4992864"/>
              <a:gd name="connsiteY11" fmla="*/ 450850 h 6858000"/>
              <a:gd name="connsiteX12" fmla="*/ 4970639 w 4992864"/>
              <a:gd name="connsiteY12" fmla="*/ 496887 h 6858000"/>
              <a:gd name="connsiteX13" fmla="*/ 4981751 w 4992864"/>
              <a:gd name="connsiteY13" fmla="*/ 546100 h 6858000"/>
              <a:gd name="connsiteX14" fmla="*/ 4989689 w 4992864"/>
              <a:gd name="connsiteY14" fmla="*/ 606425 h 6858000"/>
              <a:gd name="connsiteX15" fmla="*/ 4992864 w 4992864"/>
              <a:gd name="connsiteY15" fmla="*/ 673100 h 6858000"/>
              <a:gd name="connsiteX16" fmla="*/ 4989689 w 4992864"/>
              <a:gd name="connsiteY16" fmla="*/ 744537 h 6858000"/>
              <a:gd name="connsiteX17" fmla="*/ 4981751 w 4992864"/>
              <a:gd name="connsiteY17" fmla="*/ 801687 h 6858000"/>
              <a:gd name="connsiteX18" fmla="*/ 4970639 w 4992864"/>
              <a:gd name="connsiteY18" fmla="*/ 854075 h 6858000"/>
              <a:gd name="connsiteX19" fmla="*/ 4956351 w 4992864"/>
              <a:gd name="connsiteY19" fmla="*/ 901700 h 6858000"/>
              <a:gd name="connsiteX20" fmla="*/ 4940476 w 4992864"/>
              <a:gd name="connsiteY20" fmla="*/ 942975 h 6858000"/>
              <a:gd name="connsiteX21" fmla="*/ 4921426 w 4992864"/>
              <a:gd name="connsiteY21" fmla="*/ 981075 h 6858000"/>
              <a:gd name="connsiteX22" fmla="*/ 4902376 w 4992864"/>
              <a:gd name="connsiteY22" fmla="*/ 1017587 h 6858000"/>
              <a:gd name="connsiteX23" fmla="*/ 4883326 w 4992864"/>
              <a:gd name="connsiteY23" fmla="*/ 1055687 h 6858000"/>
              <a:gd name="connsiteX24" fmla="*/ 4865864 w 4992864"/>
              <a:gd name="connsiteY24" fmla="*/ 1095375 h 6858000"/>
              <a:gd name="connsiteX25" fmla="*/ 4848401 w 4992864"/>
              <a:gd name="connsiteY25" fmla="*/ 1136650 h 6858000"/>
              <a:gd name="connsiteX26" fmla="*/ 4834114 w 4992864"/>
              <a:gd name="connsiteY26" fmla="*/ 1182687 h 6858000"/>
              <a:gd name="connsiteX27" fmla="*/ 4824589 w 4992864"/>
              <a:gd name="connsiteY27" fmla="*/ 1235075 h 6858000"/>
              <a:gd name="connsiteX28" fmla="*/ 4815064 w 4992864"/>
              <a:gd name="connsiteY28" fmla="*/ 1295400 h 6858000"/>
              <a:gd name="connsiteX29" fmla="*/ 4813476 w 4992864"/>
              <a:gd name="connsiteY29" fmla="*/ 1363662 h 6858000"/>
              <a:gd name="connsiteX30" fmla="*/ 4815064 w 4992864"/>
              <a:gd name="connsiteY30" fmla="*/ 1431925 h 6858000"/>
              <a:gd name="connsiteX31" fmla="*/ 4824589 w 4992864"/>
              <a:gd name="connsiteY31" fmla="*/ 1492250 h 6858000"/>
              <a:gd name="connsiteX32" fmla="*/ 4834114 w 4992864"/>
              <a:gd name="connsiteY32" fmla="*/ 1544637 h 6858000"/>
              <a:gd name="connsiteX33" fmla="*/ 4848401 w 4992864"/>
              <a:gd name="connsiteY33" fmla="*/ 1589087 h 6858000"/>
              <a:gd name="connsiteX34" fmla="*/ 4865864 w 4992864"/>
              <a:gd name="connsiteY34" fmla="*/ 1631950 h 6858000"/>
              <a:gd name="connsiteX35" fmla="*/ 4883326 w 4992864"/>
              <a:gd name="connsiteY35" fmla="*/ 1671637 h 6858000"/>
              <a:gd name="connsiteX36" fmla="*/ 4902376 w 4992864"/>
              <a:gd name="connsiteY36" fmla="*/ 1708150 h 6858000"/>
              <a:gd name="connsiteX37" fmla="*/ 4921426 w 4992864"/>
              <a:gd name="connsiteY37" fmla="*/ 1743075 h 6858000"/>
              <a:gd name="connsiteX38" fmla="*/ 4940476 w 4992864"/>
              <a:gd name="connsiteY38" fmla="*/ 1782762 h 6858000"/>
              <a:gd name="connsiteX39" fmla="*/ 4956351 w 4992864"/>
              <a:gd name="connsiteY39" fmla="*/ 1824037 h 6858000"/>
              <a:gd name="connsiteX40" fmla="*/ 4970639 w 4992864"/>
              <a:gd name="connsiteY40" fmla="*/ 1870075 h 6858000"/>
              <a:gd name="connsiteX41" fmla="*/ 4981751 w 4992864"/>
              <a:gd name="connsiteY41" fmla="*/ 1922462 h 6858000"/>
              <a:gd name="connsiteX42" fmla="*/ 4989689 w 4992864"/>
              <a:gd name="connsiteY42" fmla="*/ 1982787 h 6858000"/>
              <a:gd name="connsiteX43" fmla="*/ 4992864 w 4992864"/>
              <a:gd name="connsiteY43" fmla="*/ 2051050 h 6858000"/>
              <a:gd name="connsiteX44" fmla="*/ 4989689 w 4992864"/>
              <a:gd name="connsiteY44" fmla="*/ 2119312 h 6858000"/>
              <a:gd name="connsiteX45" fmla="*/ 4981751 w 4992864"/>
              <a:gd name="connsiteY45" fmla="*/ 2179637 h 6858000"/>
              <a:gd name="connsiteX46" fmla="*/ 4970639 w 4992864"/>
              <a:gd name="connsiteY46" fmla="*/ 2232025 h 6858000"/>
              <a:gd name="connsiteX47" fmla="*/ 4956351 w 4992864"/>
              <a:gd name="connsiteY47" fmla="*/ 2278062 h 6858000"/>
              <a:gd name="connsiteX48" fmla="*/ 4940476 w 4992864"/>
              <a:gd name="connsiteY48" fmla="*/ 2319337 h 6858000"/>
              <a:gd name="connsiteX49" fmla="*/ 4921426 w 4992864"/>
              <a:gd name="connsiteY49" fmla="*/ 2359025 h 6858000"/>
              <a:gd name="connsiteX50" fmla="*/ 4902376 w 4992864"/>
              <a:gd name="connsiteY50" fmla="*/ 2395537 h 6858000"/>
              <a:gd name="connsiteX51" fmla="*/ 4883326 w 4992864"/>
              <a:gd name="connsiteY51" fmla="*/ 2433637 h 6858000"/>
              <a:gd name="connsiteX52" fmla="*/ 4865864 w 4992864"/>
              <a:gd name="connsiteY52" fmla="*/ 2471737 h 6858000"/>
              <a:gd name="connsiteX53" fmla="*/ 4848401 w 4992864"/>
              <a:gd name="connsiteY53" fmla="*/ 2513012 h 6858000"/>
              <a:gd name="connsiteX54" fmla="*/ 4834114 w 4992864"/>
              <a:gd name="connsiteY54" fmla="*/ 2560637 h 6858000"/>
              <a:gd name="connsiteX55" fmla="*/ 4824589 w 4992864"/>
              <a:gd name="connsiteY55" fmla="*/ 2613025 h 6858000"/>
              <a:gd name="connsiteX56" fmla="*/ 4815064 w 4992864"/>
              <a:gd name="connsiteY56" fmla="*/ 2671762 h 6858000"/>
              <a:gd name="connsiteX57" fmla="*/ 4813476 w 4992864"/>
              <a:gd name="connsiteY57" fmla="*/ 2741612 h 6858000"/>
              <a:gd name="connsiteX58" fmla="*/ 4815064 w 4992864"/>
              <a:gd name="connsiteY58" fmla="*/ 2809875 h 6858000"/>
              <a:gd name="connsiteX59" fmla="*/ 4824589 w 4992864"/>
              <a:gd name="connsiteY59" fmla="*/ 2868612 h 6858000"/>
              <a:gd name="connsiteX60" fmla="*/ 4834114 w 4992864"/>
              <a:gd name="connsiteY60" fmla="*/ 2922587 h 6858000"/>
              <a:gd name="connsiteX61" fmla="*/ 4848401 w 4992864"/>
              <a:gd name="connsiteY61" fmla="*/ 2967037 h 6858000"/>
              <a:gd name="connsiteX62" fmla="*/ 4865864 w 4992864"/>
              <a:gd name="connsiteY62" fmla="*/ 3009900 h 6858000"/>
              <a:gd name="connsiteX63" fmla="*/ 4883326 w 4992864"/>
              <a:gd name="connsiteY63" fmla="*/ 3046412 h 6858000"/>
              <a:gd name="connsiteX64" fmla="*/ 4902376 w 4992864"/>
              <a:gd name="connsiteY64" fmla="*/ 3084512 h 6858000"/>
              <a:gd name="connsiteX65" fmla="*/ 4921426 w 4992864"/>
              <a:gd name="connsiteY65" fmla="*/ 3121025 h 6858000"/>
              <a:gd name="connsiteX66" fmla="*/ 4940476 w 4992864"/>
              <a:gd name="connsiteY66" fmla="*/ 3160712 h 6858000"/>
              <a:gd name="connsiteX67" fmla="*/ 4956351 w 4992864"/>
              <a:gd name="connsiteY67" fmla="*/ 3201987 h 6858000"/>
              <a:gd name="connsiteX68" fmla="*/ 4970639 w 4992864"/>
              <a:gd name="connsiteY68" fmla="*/ 3248025 h 6858000"/>
              <a:gd name="connsiteX69" fmla="*/ 4981751 w 4992864"/>
              <a:gd name="connsiteY69" fmla="*/ 3300412 h 6858000"/>
              <a:gd name="connsiteX70" fmla="*/ 4989689 w 4992864"/>
              <a:gd name="connsiteY70" fmla="*/ 3360737 h 6858000"/>
              <a:gd name="connsiteX71" fmla="*/ 4992864 w 4992864"/>
              <a:gd name="connsiteY71" fmla="*/ 3427412 h 6858000"/>
              <a:gd name="connsiteX72" fmla="*/ 4989689 w 4992864"/>
              <a:gd name="connsiteY72" fmla="*/ 3497262 h 6858000"/>
              <a:gd name="connsiteX73" fmla="*/ 4981751 w 4992864"/>
              <a:gd name="connsiteY73" fmla="*/ 3557587 h 6858000"/>
              <a:gd name="connsiteX74" fmla="*/ 4970639 w 4992864"/>
              <a:gd name="connsiteY74" fmla="*/ 3609975 h 6858000"/>
              <a:gd name="connsiteX75" fmla="*/ 4956351 w 4992864"/>
              <a:gd name="connsiteY75" fmla="*/ 3656012 h 6858000"/>
              <a:gd name="connsiteX76" fmla="*/ 4940476 w 4992864"/>
              <a:gd name="connsiteY76" fmla="*/ 3697287 h 6858000"/>
              <a:gd name="connsiteX77" fmla="*/ 4921426 w 4992864"/>
              <a:gd name="connsiteY77" fmla="*/ 3736975 h 6858000"/>
              <a:gd name="connsiteX78" fmla="*/ 4883326 w 4992864"/>
              <a:gd name="connsiteY78" fmla="*/ 3811587 h 6858000"/>
              <a:gd name="connsiteX79" fmla="*/ 4865864 w 4992864"/>
              <a:gd name="connsiteY79" fmla="*/ 3848100 h 6858000"/>
              <a:gd name="connsiteX80" fmla="*/ 4848401 w 4992864"/>
              <a:gd name="connsiteY80" fmla="*/ 3890962 h 6858000"/>
              <a:gd name="connsiteX81" fmla="*/ 4834114 w 4992864"/>
              <a:gd name="connsiteY81" fmla="*/ 3935412 h 6858000"/>
              <a:gd name="connsiteX82" fmla="*/ 4824589 w 4992864"/>
              <a:gd name="connsiteY82" fmla="*/ 3987800 h 6858000"/>
              <a:gd name="connsiteX83" fmla="*/ 4815064 w 4992864"/>
              <a:gd name="connsiteY83" fmla="*/ 4048125 h 6858000"/>
              <a:gd name="connsiteX84" fmla="*/ 4813476 w 4992864"/>
              <a:gd name="connsiteY84" fmla="*/ 4116387 h 6858000"/>
              <a:gd name="connsiteX85" fmla="*/ 4815064 w 4992864"/>
              <a:gd name="connsiteY85" fmla="*/ 4186237 h 6858000"/>
              <a:gd name="connsiteX86" fmla="*/ 4824589 w 4992864"/>
              <a:gd name="connsiteY86" fmla="*/ 4244975 h 6858000"/>
              <a:gd name="connsiteX87" fmla="*/ 4834114 w 4992864"/>
              <a:gd name="connsiteY87" fmla="*/ 4297362 h 6858000"/>
              <a:gd name="connsiteX88" fmla="*/ 4848401 w 4992864"/>
              <a:gd name="connsiteY88" fmla="*/ 4343400 h 6858000"/>
              <a:gd name="connsiteX89" fmla="*/ 4865864 w 4992864"/>
              <a:gd name="connsiteY89" fmla="*/ 4386262 h 6858000"/>
              <a:gd name="connsiteX90" fmla="*/ 4883326 w 4992864"/>
              <a:gd name="connsiteY90" fmla="*/ 4424362 h 6858000"/>
              <a:gd name="connsiteX91" fmla="*/ 4921426 w 4992864"/>
              <a:gd name="connsiteY91" fmla="*/ 4498975 h 6858000"/>
              <a:gd name="connsiteX92" fmla="*/ 4940476 w 4992864"/>
              <a:gd name="connsiteY92" fmla="*/ 4537075 h 6858000"/>
              <a:gd name="connsiteX93" fmla="*/ 4956351 w 4992864"/>
              <a:gd name="connsiteY93" fmla="*/ 4579937 h 6858000"/>
              <a:gd name="connsiteX94" fmla="*/ 4970639 w 4992864"/>
              <a:gd name="connsiteY94" fmla="*/ 4625975 h 6858000"/>
              <a:gd name="connsiteX95" fmla="*/ 4981751 w 4992864"/>
              <a:gd name="connsiteY95" fmla="*/ 4678362 h 6858000"/>
              <a:gd name="connsiteX96" fmla="*/ 4989689 w 4992864"/>
              <a:gd name="connsiteY96" fmla="*/ 4738687 h 6858000"/>
              <a:gd name="connsiteX97" fmla="*/ 4992864 w 4992864"/>
              <a:gd name="connsiteY97" fmla="*/ 4806950 h 6858000"/>
              <a:gd name="connsiteX98" fmla="*/ 4989689 w 4992864"/>
              <a:gd name="connsiteY98" fmla="*/ 4875212 h 6858000"/>
              <a:gd name="connsiteX99" fmla="*/ 4981751 w 4992864"/>
              <a:gd name="connsiteY99" fmla="*/ 4935537 h 6858000"/>
              <a:gd name="connsiteX100" fmla="*/ 4970639 w 4992864"/>
              <a:gd name="connsiteY100" fmla="*/ 4987925 h 6858000"/>
              <a:gd name="connsiteX101" fmla="*/ 4956351 w 4992864"/>
              <a:gd name="connsiteY101" fmla="*/ 5033962 h 6858000"/>
              <a:gd name="connsiteX102" fmla="*/ 4940476 w 4992864"/>
              <a:gd name="connsiteY102" fmla="*/ 5075237 h 6858000"/>
              <a:gd name="connsiteX103" fmla="*/ 4921426 w 4992864"/>
              <a:gd name="connsiteY103" fmla="*/ 5114925 h 6858000"/>
              <a:gd name="connsiteX104" fmla="*/ 4902376 w 4992864"/>
              <a:gd name="connsiteY104" fmla="*/ 5149850 h 6858000"/>
              <a:gd name="connsiteX105" fmla="*/ 4883326 w 4992864"/>
              <a:gd name="connsiteY105" fmla="*/ 5186362 h 6858000"/>
              <a:gd name="connsiteX106" fmla="*/ 4865864 w 4992864"/>
              <a:gd name="connsiteY106" fmla="*/ 5226050 h 6858000"/>
              <a:gd name="connsiteX107" fmla="*/ 4848401 w 4992864"/>
              <a:gd name="connsiteY107" fmla="*/ 5268912 h 6858000"/>
              <a:gd name="connsiteX108" fmla="*/ 4834114 w 4992864"/>
              <a:gd name="connsiteY108" fmla="*/ 5313362 h 6858000"/>
              <a:gd name="connsiteX109" fmla="*/ 4824589 w 4992864"/>
              <a:gd name="connsiteY109" fmla="*/ 5365750 h 6858000"/>
              <a:gd name="connsiteX110" fmla="*/ 4815064 w 4992864"/>
              <a:gd name="connsiteY110" fmla="*/ 5426075 h 6858000"/>
              <a:gd name="connsiteX111" fmla="*/ 4813476 w 4992864"/>
              <a:gd name="connsiteY111" fmla="*/ 5494337 h 6858000"/>
              <a:gd name="connsiteX112" fmla="*/ 4815064 w 4992864"/>
              <a:gd name="connsiteY112" fmla="*/ 5562600 h 6858000"/>
              <a:gd name="connsiteX113" fmla="*/ 4824589 w 4992864"/>
              <a:gd name="connsiteY113" fmla="*/ 5622925 h 6858000"/>
              <a:gd name="connsiteX114" fmla="*/ 4834114 w 4992864"/>
              <a:gd name="connsiteY114" fmla="*/ 5675312 h 6858000"/>
              <a:gd name="connsiteX115" fmla="*/ 4848401 w 4992864"/>
              <a:gd name="connsiteY115" fmla="*/ 5721350 h 6858000"/>
              <a:gd name="connsiteX116" fmla="*/ 4865864 w 4992864"/>
              <a:gd name="connsiteY116" fmla="*/ 5762625 h 6858000"/>
              <a:gd name="connsiteX117" fmla="*/ 4883326 w 4992864"/>
              <a:gd name="connsiteY117" fmla="*/ 5802312 h 6858000"/>
              <a:gd name="connsiteX118" fmla="*/ 4902376 w 4992864"/>
              <a:gd name="connsiteY118" fmla="*/ 5840412 h 6858000"/>
              <a:gd name="connsiteX119" fmla="*/ 4921426 w 4992864"/>
              <a:gd name="connsiteY119" fmla="*/ 5876925 h 6858000"/>
              <a:gd name="connsiteX120" fmla="*/ 4940476 w 4992864"/>
              <a:gd name="connsiteY120" fmla="*/ 5915025 h 6858000"/>
              <a:gd name="connsiteX121" fmla="*/ 4956351 w 4992864"/>
              <a:gd name="connsiteY121" fmla="*/ 5956300 h 6858000"/>
              <a:gd name="connsiteX122" fmla="*/ 4970639 w 4992864"/>
              <a:gd name="connsiteY122" fmla="*/ 6003925 h 6858000"/>
              <a:gd name="connsiteX123" fmla="*/ 4981751 w 4992864"/>
              <a:gd name="connsiteY123" fmla="*/ 6056312 h 6858000"/>
              <a:gd name="connsiteX124" fmla="*/ 4989689 w 4992864"/>
              <a:gd name="connsiteY124" fmla="*/ 6113462 h 6858000"/>
              <a:gd name="connsiteX125" fmla="*/ 4992864 w 4992864"/>
              <a:gd name="connsiteY125" fmla="*/ 6183312 h 6858000"/>
              <a:gd name="connsiteX126" fmla="*/ 4989689 w 4992864"/>
              <a:gd name="connsiteY126" fmla="*/ 6251575 h 6858000"/>
              <a:gd name="connsiteX127" fmla="*/ 4981751 w 4992864"/>
              <a:gd name="connsiteY127" fmla="*/ 6311900 h 6858000"/>
              <a:gd name="connsiteX128" fmla="*/ 4970639 w 4992864"/>
              <a:gd name="connsiteY128" fmla="*/ 6361112 h 6858000"/>
              <a:gd name="connsiteX129" fmla="*/ 4956351 w 4992864"/>
              <a:gd name="connsiteY129" fmla="*/ 6407150 h 6858000"/>
              <a:gd name="connsiteX130" fmla="*/ 4940476 w 4992864"/>
              <a:gd name="connsiteY130" fmla="*/ 6448425 h 6858000"/>
              <a:gd name="connsiteX131" fmla="*/ 4923014 w 4992864"/>
              <a:gd name="connsiteY131" fmla="*/ 6488112 h 6858000"/>
              <a:gd name="connsiteX132" fmla="*/ 4905551 w 4992864"/>
              <a:gd name="connsiteY132" fmla="*/ 6523037 h 6858000"/>
              <a:gd name="connsiteX133" fmla="*/ 4886501 w 4992864"/>
              <a:gd name="connsiteY133" fmla="*/ 6561137 h 6858000"/>
              <a:gd name="connsiteX134" fmla="*/ 4867451 w 4992864"/>
              <a:gd name="connsiteY134" fmla="*/ 6597650 h 6858000"/>
              <a:gd name="connsiteX135" fmla="*/ 4851576 w 4992864"/>
              <a:gd name="connsiteY135" fmla="*/ 6640512 h 6858000"/>
              <a:gd name="connsiteX136" fmla="*/ 4835701 w 4992864"/>
              <a:gd name="connsiteY136" fmla="*/ 6683375 h 6858000"/>
              <a:gd name="connsiteX137" fmla="*/ 4826176 w 4992864"/>
              <a:gd name="connsiteY137" fmla="*/ 6735762 h 6858000"/>
              <a:gd name="connsiteX138" fmla="*/ 4818239 w 4992864"/>
              <a:gd name="connsiteY138" fmla="*/ 6791325 h 6858000"/>
              <a:gd name="connsiteX139" fmla="*/ 4813476 w 4992864"/>
              <a:gd name="connsiteY139" fmla="*/ 6858000 h 6858000"/>
              <a:gd name="connsiteX140" fmla="*/ 0 w 4992864"/>
              <a:gd name="connsiteY14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</a:cxnLst>
            <a:rect l="l" t="t" r="r" b="b"/>
            <a:pathLst>
              <a:path w="4992864" h="6858000">
                <a:moveTo>
                  <a:pt x="0" y="0"/>
                </a:moveTo>
                <a:lnTo>
                  <a:pt x="4813476" y="0"/>
                </a:lnTo>
                <a:lnTo>
                  <a:pt x="4818239" y="66675"/>
                </a:lnTo>
                <a:lnTo>
                  <a:pt x="4826176" y="122237"/>
                </a:lnTo>
                <a:lnTo>
                  <a:pt x="4835701" y="174625"/>
                </a:lnTo>
                <a:lnTo>
                  <a:pt x="4851576" y="217487"/>
                </a:lnTo>
                <a:lnTo>
                  <a:pt x="4867451" y="260350"/>
                </a:lnTo>
                <a:lnTo>
                  <a:pt x="4886501" y="296862"/>
                </a:lnTo>
                <a:lnTo>
                  <a:pt x="4905551" y="334962"/>
                </a:lnTo>
                <a:lnTo>
                  <a:pt x="4923014" y="369887"/>
                </a:lnTo>
                <a:lnTo>
                  <a:pt x="4940476" y="409575"/>
                </a:lnTo>
                <a:lnTo>
                  <a:pt x="4956351" y="450850"/>
                </a:lnTo>
                <a:lnTo>
                  <a:pt x="4970639" y="496887"/>
                </a:lnTo>
                <a:lnTo>
                  <a:pt x="4981751" y="546100"/>
                </a:lnTo>
                <a:lnTo>
                  <a:pt x="4989689" y="606425"/>
                </a:lnTo>
                <a:lnTo>
                  <a:pt x="4992864" y="673100"/>
                </a:lnTo>
                <a:lnTo>
                  <a:pt x="4989689" y="744537"/>
                </a:lnTo>
                <a:lnTo>
                  <a:pt x="4981751" y="801687"/>
                </a:lnTo>
                <a:lnTo>
                  <a:pt x="4970639" y="854075"/>
                </a:lnTo>
                <a:lnTo>
                  <a:pt x="4956351" y="901700"/>
                </a:lnTo>
                <a:lnTo>
                  <a:pt x="4940476" y="942975"/>
                </a:lnTo>
                <a:lnTo>
                  <a:pt x="4921426" y="981075"/>
                </a:lnTo>
                <a:lnTo>
                  <a:pt x="4902376" y="1017587"/>
                </a:lnTo>
                <a:lnTo>
                  <a:pt x="4883326" y="1055687"/>
                </a:lnTo>
                <a:lnTo>
                  <a:pt x="4865864" y="1095375"/>
                </a:lnTo>
                <a:lnTo>
                  <a:pt x="4848401" y="1136650"/>
                </a:lnTo>
                <a:lnTo>
                  <a:pt x="4834114" y="1182687"/>
                </a:lnTo>
                <a:lnTo>
                  <a:pt x="4824589" y="1235075"/>
                </a:lnTo>
                <a:lnTo>
                  <a:pt x="4815064" y="1295400"/>
                </a:lnTo>
                <a:lnTo>
                  <a:pt x="4813476" y="1363662"/>
                </a:lnTo>
                <a:lnTo>
                  <a:pt x="4815064" y="1431925"/>
                </a:lnTo>
                <a:lnTo>
                  <a:pt x="4824589" y="1492250"/>
                </a:lnTo>
                <a:lnTo>
                  <a:pt x="4834114" y="1544637"/>
                </a:lnTo>
                <a:lnTo>
                  <a:pt x="4848401" y="1589087"/>
                </a:lnTo>
                <a:lnTo>
                  <a:pt x="4865864" y="1631950"/>
                </a:lnTo>
                <a:lnTo>
                  <a:pt x="4883326" y="1671637"/>
                </a:lnTo>
                <a:lnTo>
                  <a:pt x="4902376" y="1708150"/>
                </a:lnTo>
                <a:lnTo>
                  <a:pt x="4921426" y="1743075"/>
                </a:lnTo>
                <a:lnTo>
                  <a:pt x="4940476" y="1782762"/>
                </a:lnTo>
                <a:lnTo>
                  <a:pt x="4956351" y="1824037"/>
                </a:lnTo>
                <a:lnTo>
                  <a:pt x="4970639" y="1870075"/>
                </a:lnTo>
                <a:lnTo>
                  <a:pt x="4981751" y="1922462"/>
                </a:lnTo>
                <a:lnTo>
                  <a:pt x="4989689" y="1982787"/>
                </a:lnTo>
                <a:lnTo>
                  <a:pt x="4992864" y="2051050"/>
                </a:lnTo>
                <a:lnTo>
                  <a:pt x="4989689" y="2119312"/>
                </a:lnTo>
                <a:lnTo>
                  <a:pt x="4981751" y="2179637"/>
                </a:lnTo>
                <a:lnTo>
                  <a:pt x="4970639" y="2232025"/>
                </a:lnTo>
                <a:lnTo>
                  <a:pt x="4956351" y="2278062"/>
                </a:lnTo>
                <a:lnTo>
                  <a:pt x="4940476" y="2319337"/>
                </a:lnTo>
                <a:lnTo>
                  <a:pt x="4921426" y="2359025"/>
                </a:lnTo>
                <a:lnTo>
                  <a:pt x="4902376" y="2395537"/>
                </a:lnTo>
                <a:lnTo>
                  <a:pt x="4883326" y="2433637"/>
                </a:lnTo>
                <a:lnTo>
                  <a:pt x="4865864" y="2471737"/>
                </a:lnTo>
                <a:lnTo>
                  <a:pt x="4848401" y="2513012"/>
                </a:lnTo>
                <a:lnTo>
                  <a:pt x="4834114" y="2560637"/>
                </a:lnTo>
                <a:lnTo>
                  <a:pt x="4824589" y="2613025"/>
                </a:lnTo>
                <a:lnTo>
                  <a:pt x="4815064" y="2671762"/>
                </a:lnTo>
                <a:lnTo>
                  <a:pt x="4813476" y="2741612"/>
                </a:lnTo>
                <a:lnTo>
                  <a:pt x="4815064" y="2809875"/>
                </a:lnTo>
                <a:lnTo>
                  <a:pt x="4824589" y="2868612"/>
                </a:lnTo>
                <a:lnTo>
                  <a:pt x="4834114" y="2922587"/>
                </a:lnTo>
                <a:lnTo>
                  <a:pt x="4848401" y="2967037"/>
                </a:lnTo>
                <a:lnTo>
                  <a:pt x="4865864" y="3009900"/>
                </a:lnTo>
                <a:lnTo>
                  <a:pt x="4883326" y="3046412"/>
                </a:lnTo>
                <a:lnTo>
                  <a:pt x="4902376" y="3084512"/>
                </a:lnTo>
                <a:lnTo>
                  <a:pt x="4921426" y="3121025"/>
                </a:lnTo>
                <a:lnTo>
                  <a:pt x="4940476" y="3160712"/>
                </a:lnTo>
                <a:lnTo>
                  <a:pt x="4956351" y="3201987"/>
                </a:lnTo>
                <a:lnTo>
                  <a:pt x="4970639" y="3248025"/>
                </a:lnTo>
                <a:lnTo>
                  <a:pt x="4981751" y="3300412"/>
                </a:lnTo>
                <a:lnTo>
                  <a:pt x="4989689" y="3360737"/>
                </a:lnTo>
                <a:lnTo>
                  <a:pt x="4992864" y="3427412"/>
                </a:lnTo>
                <a:lnTo>
                  <a:pt x="4989689" y="3497262"/>
                </a:lnTo>
                <a:lnTo>
                  <a:pt x="4981751" y="3557587"/>
                </a:lnTo>
                <a:lnTo>
                  <a:pt x="4970639" y="3609975"/>
                </a:lnTo>
                <a:lnTo>
                  <a:pt x="4956351" y="3656012"/>
                </a:lnTo>
                <a:lnTo>
                  <a:pt x="4940476" y="3697287"/>
                </a:lnTo>
                <a:lnTo>
                  <a:pt x="4921426" y="3736975"/>
                </a:lnTo>
                <a:lnTo>
                  <a:pt x="4883326" y="3811587"/>
                </a:lnTo>
                <a:lnTo>
                  <a:pt x="4865864" y="3848100"/>
                </a:lnTo>
                <a:lnTo>
                  <a:pt x="4848401" y="3890962"/>
                </a:lnTo>
                <a:lnTo>
                  <a:pt x="4834114" y="3935412"/>
                </a:lnTo>
                <a:lnTo>
                  <a:pt x="4824589" y="3987800"/>
                </a:lnTo>
                <a:lnTo>
                  <a:pt x="4815064" y="4048125"/>
                </a:lnTo>
                <a:lnTo>
                  <a:pt x="4813476" y="4116387"/>
                </a:lnTo>
                <a:lnTo>
                  <a:pt x="4815064" y="4186237"/>
                </a:lnTo>
                <a:lnTo>
                  <a:pt x="4824589" y="4244975"/>
                </a:lnTo>
                <a:lnTo>
                  <a:pt x="4834114" y="4297362"/>
                </a:lnTo>
                <a:lnTo>
                  <a:pt x="4848401" y="4343400"/>
                </a:lnTo>
                <a:lnTo>
                  <a:pt x="4865864" y="4386262"/>
                </a:lnTo>
                <a:lnTo>
                  <a:pt x="4883326" y="4424362"/>
                </a:lnTo>
                <a:lnTo>
                  <a:pt x="4921426" y="4498975"/>
                </a:lnTo>
                <a:lnTo>
                  <a:pt x="4940476" y="4537075"/>
                </a:lnTo>
                <a:lnTo>
                  <a:pt x="4956351" y="4579937"/>
                </a:lnTo>
                <a:lnTo>
                  <a:pt x="4970639" y="4625975"/>
                </a:lnTo>
                <a:lnTo>
                  <a:pt x="4981751" y="4678362"/>
                </a:lnTo>
                <a:lnTo>
                  <a:pt x="4989689" y="4738687"/>
                </a:lnTo>
                <a:lnTo>
                  <a:pt x="4992864" y="4806950"/>
                </a:lnTo>
                <a:lnTo>
                  <a:pt x="4989689" y="4875212"/>
                </a:lnTo>
                <a:lnTo>
                  <a:pt x="4981751" y="4935537"/>
                </a:lnTo>
                <a:lnTo>
                  <a:pt x="4970639" y="4987925"/>
                </a:lnTo>
                <a:lnTo>
                  <a:pt x="4956351" y="5033962"/>
                </a:lnTo>
                <a:lnTo>
                  <a:pt x="4940476" y="5075237"/>
                </a:lnTo>
                <a:lnTo>
                  <a:pt x="4921426" y="5114925"/>
                </a:lnTo>
                <a:lnTo>
                  <a:pt x="4902376" y="5149850"/>
                </a:lnTo>
                <a:lnTo>
                  <a:pt x="4883326" y="5186362"/>
                </a:lnTo>
                <a:lnTo>
                  <a:pt x="4865864" y="5226050"/>
                </a:lnTo>
                <a:lnTo>
                  <a:pt x="4848401" y="5268912"/>
                </a:lnTo>
                <a:lnTo>
                  <a:pt x="4834114" y="5313362"/>
                </a:lnTo>
                <a:lnTo>
                  <a:pt x="4824589" y="5365750"/>
                </a:lnTo>
                <a:lnTo>
                  <a:pt x="4815064" y="5426075"/>
                </a:lnTo>
                <a:lnTo>
                  <a:pt x="4813476" y="5494337"/>
                </a:lnTo>
                <a:lnTo>
                  <a:pt x="4815064" y="5562600"/>
                </a:lnTo>
                <a:lnTo>
                  <a:pt x="4824589" y="5622925"/>
                </a:lnTo>
                <a:lnTo>
                  <a:pt x="4834114" y="5675312"/>
                </a:lnTo>
                <a:lnTo>
                  <a:pt x="4848401" y="5721350"/>
                </a:lnTo>
                <a:lnTo>
                  <a:pt x="4865864" y="5762625"/>
                </a:lnTo>
                <a:lnTo>
                  <a:pt x="4883326" y="5802312"/>
                </a:lnTo>
                <a:lnTo>
                  <a:pt x="4902376" y="5840412"/>
                </a:lnTo>
                <a:lnTo>
                  <a:pt x="4921426" y="5876925"/>
                </a:lnTo>
                <a:lnTo>
                  <a:pt x="4940476" y="5915025"/>
                </a:lnTo>
                <a:lnTo>
                  <a:pt x="4956351" y="5956300"/>
                </a:lnTo>
                <a:lnTo>
                  <a:pt x="4970639" y="6003925"/>
                </a:lnTo>
                <a:lnTo>
                  <a:pt x="4981751" y="6056312"/>
                </a:lnTo>
                <a:lnTo>
                  <a:pt x="4989689" y="6113462"/>
                </a:lnTo>
                <a:lnTo>
                  <a:pt x="4992864" y="6183312"/>
                </a:lnTo>
                <a:lnTo>
                  <a:pt x="4989689" y="6251575"/>
                </a:lnTo>
                <a:lnTo>
                  <a:pt x="4981751" y="6311900"/>
                </a:lnTo>
                <a:lnTo>
                  <a:pt x="4970639" y="6361112"/>
                </a:lnTo>
                <a:lnTo>
                  <a:pt x="4956351" y="6407150"/>
                </a:lnTo>
                <a:lnTo>
                  <a:pt x="4940476" y="6448425"/>
                </a:lnTo>
                <a:lnTo>
                  <a:pt x="4923014" y="6488112"/>
                </a:lnTo>
                <a:lnTo>
                  <a:pt x="4905551" y="6523037"/>
                </a:lnTo>
                <a:lnTo>
                  <a:pt x="4886501" y="6561137"/>
                </a:lnTo>
                <a:lnTo>
                  <a:pt x="4867451" y="6597650"/>
                </a:lnTo>
                <a:lnTo>
                  <a:pt x="4851576" y="6640512"/>
                </a:lnTo>
                <a:lnTo>
                  <a:pt x="4835701" y="6683375"/>
                </a:lnTo>
                <a:lnTo>
                  <a:pt x="4826176" y="6735762"/>
                </a:lnTo>
                <a:lnTo>
                  <a:pt x="4818239" y="6791325"/>
                </a:lnTo>
                <a:lnTo>
                  <a:pt x="481347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DK"/>
          </a:p>
        </p:txBody>
      </p:sp>
      <p:pic>
        <p:nvPicPr>
          <p:cNvPr id="9" name="Title 1" descr="A black and white logo&#10;&#10;AI-generated content may be incorrect.">
            <a:extLst>
              <a:ext uri="{FF2B5EF4-FFF2-40B4-BE49-F238E27FC236}">
                <a16:creationId xmlns:a16="http://schemas.microsoft.com/office/drawing/2014/main" id="{5EE76F73-A327-E3D9-E39A-5988D64568ED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73" r="12654" b="-3"/>
          <a:stretch>
            <a:fillRect/>
          </a:stretch>
        </p:blipFill>
        <p:spPr>
          <a:xfrm>
            <a:off x="7552944" y="643464"/>
            <a:ext cx="3995589" cy="5574989"/>
          </a:xfrm>
          <a:prstGeom prst="rect">
            <a:avLst/>
          </a:prstGeom>
          <a:noFill/>
        </p:spPr>
      </p:pic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DA0F030-22EC-62C3-799B-1639E728280F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fld id="{20B1571A-B167-4715-B8A1-7734AC5155A3}" type="datetime1">
              <a:rPr lang="da-DK" smtClean="0"/>
              <a:pPr>
                <a:spcAft>
                  <a:spcPts val="600"/>
                </a:spcAft>
              </a:pPr>
              <a:t>25.05.2025</a:t>
            </a:fld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ACA44AD7-D74C-5B11-1528-D68DB726E80B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0" y="6911975"/>
            <a:ext cx="0" cy="0"/>
          </a:xfrm>
        </p:spPr>
        <p:txBody>
          <a:bodyPr/>
          <a:lstStyle/>
          <a:p>
            <a:pPr>
              <a:spcAft>
                <a:spcPts val="600"/>
              </a:spcAft>
            </a:pPr>
            <a:fld id="{45D37B1E-C366-494F-A587-962AD9AABC83}" type="slidenum">
              <a:rPr lang="da-DK" smtClean="0"/>
              <a:pPr>
                <a:spcAft>
                  <a:spcPts val="600"/>
                </a:spcAft>
              </a:pPr>
              <a:t>9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04829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NTAINEDIMAGEPATH" val="C:\Users\sisa\AppData\Local\Templafy\AddIns\PowerPointVsto\Questionmark.png"/>
</p:tagLst>
</file>

<file path=ppt/theme/theme1.xml><?xml version="1.0" encoding="utf-8"?>
<a:theme xmlns:a="http://schemas.openxmlformats.org/drawingml/2006/main" name="Blank">
  <a:themeElements>
    <a:clrScheme name="DUN-farver">
      <a:dk1>
        <a:srgbClr val="4E4B4C"/>
      </a:dk1>
      <a:lt1>
        <a:srgbClr val="C0CBC0"/>
      </a:lt1>
      <a:dk2>
        <a:srgbClr val="BD401D"/>
      </a:dk2>
      <a:lt2>
        <a:srgbClr val="DFE6DF"/>
      </a:lt2>
      <a:accent1>
        <a:srgbClr val="446558"/>
      </a:accent1>
      <a:accent2>
        <a:srgbClr val="154268"/>
      </a:accent2>
      <a:accent3>
        <a:srgbClr val="E5D967"/>
      </a:accent3>
      <a:accent4>
        <a:srgbClr val="DEC4C5"/>
      </a:accent4>
      <a:accent5>
        <a:srgbClr val="4E4B4C"/>
      </a:accent5>
      <a:accent6>
        <a:srgbClr val="446558"/>
      </a:accent6>
      <a:hlink>
        <a:srgbClr val="BD401D"/>
      </a:hlink>
      <a:folHlink>
        <a:srgbClr val="4E4B4C"/>
      </a:folHlink>
    </a:clrScheme>
    <a:fontScheme name="SD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solidFill>
            <a:schemeClr val="accent1"/>
          </a:solidFill>
        </a:ln>
      </a:spPr>
      <a:bodyPr lIns="72000" tIns="72000" rIns="72000" bIns="72000" rtlCol="0" anchor="ctr"/>
      <a:lstStyle>
        <a:defPPr algn="ctr">
          <a:defRPr sz="1600" dirty="0" err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dirty="0" err="1"/>
        </a:defPPr>
      </a:lstStyle>
    </a:txDef>
  </a:objectDefaults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  <a:extLst>
    <a:ext uri="{05A4C25C-085E-4340-85A3-A5531E510DB2}">
      <thm15:themeFamily xmlns:thm15="http://schemas.microsoft.com/office/thememl/2012/main" name="SDU widescreen.potx" id="{1C4F8E8D-0334-4267-96F7-9CAC143C1229}" vid="{6887ADA9-E5D5-4F4B-ACE2-43240691910A}"/>
    </a:ext>
  </a:extLst>
</a:theme>
</file>

<file path=ppt/theme/theme2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0B082E"/>
      </a:dk2>
      <a:lt2>
        <a:srgbClr val="F3F3F2"/>
      </a:lt2>
      <a:accent1>
        <a:srgbClr val="62B4C6"/>
      </a:accent1>
      <a:accent2>
        <a:srgbClr val="1B376E"/>
      </a:accent2>
      <a:accent3>
        <a:srgbClr val="9EBE55"/>
      </a:accent3>
      <a:accent4>
        <a:srgbClr val="C65E5E"/>
      </a:accent4>
      <a:accent5>
        <a:srgbClr val="D3BA55"/>
      </a:accent5>
      <a:accent6>
        <a:srgbClr val="96648A"/>
      </a:accent6>
      <a:hlink>
        <a:srgbClr val="62B4C6"/>
      </a:hlink>
      <a:folHlink>
        <a:srgbClr val="96648A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D71F8F05-6246-47AF-9E68-E57F6C93F79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custClrLst>
    <a:custClr name="Grøn 1">
      <a:srgbClr val="4E5B31"/>
    </a:custClr>
    <a:custClr name="Grøn 2">
      <a:srgbClr val="789D4A"/>
    </a:custClr>
    <a:custClr name="Grøn 3">
      <a:srgbClr val="AEB862"/>
    </a:custClr>
    <a:custClr name="Grøn 4">
      <a:srgbClr val="EAE7B9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Orange 1">
      <a:srgbClr val="D38235"/>
    </a:custClr>
    <a:custClr name="Orange 2">
      <a:srgbClr val="E0A526"/>
    </a:custClr>
    <a:custClr name="Orange 3">
      <a:srgbClr val="EED484"/>
    </a:custClr>
    <a:custClr name="Orange 4">
      <a:srgbClr val="FCF0C4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Rød 1">
      <a:srgbClr val="862633"/>
    </a:custClr>
    <a:custClr name="Rød 2">
      <a:srgbClr val="D05A57"/>
    </a:custClr>
    <a:custClr name="Rød 3">
      <a:srgbClr val="E1BBB4"/>
    </a:custClr>
    <a:custClr name="Rød 4">
      <a:srgbClr val="F4E2DE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Brun 1">
      <a:srgbClr val="473729"/>
    </a:custClr>
    <a:custClr name="Brun 2">
      <a:srgbClr val="946037"/>
    </a:custClr>
    <a:custClr name="Brun 3">
      <a:srgbClr val="DDCBA4"/>
    </a:custClr>
    <a:custClr name="Brun 4">
      <a:srgbClr val="EFE5D1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Color has no name">
      <a:srgbClr val="FFFFFF"/>
    </a:custClr>
    <a:custClr name="Sort">
      <a:srgbClr val="000000"/>
    </a:custClr>
    <a:custClr name="Hvid">
      <a:srgbClr val="FFFFFF"/>
    </a:custClr>
  </a:custClr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963C5DDF42AA34ABFF3D23DB7963EA3" ma:contentTypeVersion="15" ma:contentTypeDescription="Opret et nyt dokument." ma:contentTypeScope="" ma:versionID="18ab1e73e90bdaa3179c475e09706813">
  <xsd:schema xmlns:xsd="http://www.w3.org/2001/XMLSchema" xmlns:xs="http://www.w3.org/2001/XMLSchema" xmlns:p="http://schemas.microsoft.com/office/2006/metadata/properties" xmlns:ns2="7900c5cc-87f6-411f-9889-4e55ce197b85" xmlns:ns3="3a2fe87d-7d07-46d4-addb-d572a8893039" targetNamespace="http://schemas.microsoft.com/office/2006/metadata/properties" ma:root="true" ma:fieldsID="2b06b913a4113c3c8cb207e3f3a01121" ns2:_="" ns3:_="">
    <xsd:import namespace="7900c5cc-87f6-411f-9889-4e55ce197b85"/>
    <xsd:import namespace="3a2fe87d-7d07-46d4-addb-d572a88930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0c5cc-87f6-411f-9889-4e55ce197b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Billedmærker" ma:readOnly="false" ma:fieldId="{5cf76f15-5ced-4ddc-b409-7134ff3c332f}" ma:taxonomyMulti="true" ma:sspId="f9553f63-5966-4a09-978d-72b299aea1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2fe87d-7d07-46d4-addb-d572a8893039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7" nillable="true" ma:displayName="Taxonomy Catch All Column" ma:hidden="true" ma:list="{164839a6-d6a2-4418-a8d8-bdba8f0e2851}" ma:internalName="TaxCatchAll" ma:showField="CatchAllData" ma:web="3a2fe87d-7d07-46d4-addb-d572a8893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900c5cc-87f6-411f-9889-4e55ce197b85">
      <Terms xmlns="http://schemas.microsoft.com/office/infopath/2007/PartnerControls"/>
    </lcf76f155ced4ddcb4097134ff3c332f>
    <TaxCatchAll xmlns="3a2fe87d-7d07-46d4-addb-d572a8893039" xsi:nil="true"/>
  </documentManagement>
</p:properties>
</file>

<file path=customXml/item3.xml><?xml version="1.0" encoding="utf-8"?>
<TemplafyFormConfiguration><![CDATA[{"formFields":[],"formDataEntries":[]}]]></TemplafyFormConfiguration>
</file>

<file path=customXml/item4.xml><?xml version="1.0" encoding="utf-8"?>
<TemplafyTemplateConfiguration><![CDATA[{"elementsMetadata":[],"transformationConfigurations":[],"templateName":"blank","templateDescription":"","enableDocumentContentUpdater":false,"version":"2.0"}]]></TemplafyTemplateConfiguration>
</file>

<file path=customXml/item5.xml><?xml version="1.0" encoding="utf-8"?>
<TemplafySlideFormConfiguration><![CDATA[{"formFields":[],"formDataEntries":[]}]]></TemplafySlideFormConfiguration>
</file>

<file path=customXml/item6.xml><?xml version="1.0" encoding="utf-8"?>
<TemplafySlideTemplateConfiguration><![CDATA[{"slideVersion":1,"isValidatorEnabled":false,"isLocked":false,"elementsMetadata":[],"slideId":"637926266035515761","enableDocumentContentUpdater":false,"version":"2.0"}]]></TemplafySlideTemplateConfiguration>
</file>

<file path=customXml/item7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3A9E896-8071-4DB2-8D18-188D7E9C22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900c5cc-87f6-411f-9889-4e55ce197b85"/>
    <ds:schemaRef ds:uri="3a2fe87d-7d07-46d4-addb-d572a88930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9B7CF2-C926-41E8-86F0-07D80A553AFC}">
  <ds:schemaRefs>
    <ds:schemaRef ds:uri="http://schemas.microsoft.com/office/2006/metadata/properties"/>
    <ds:schemaRef ds:uri="http://schemas.microsoft.com/office/infopath/2007/PartnerControls"/>
    <ds:schemaRef ds:uri="7900c5cc-87f6-411f-9889-4e55ce197b85"/>
    <ds:schemaRef ds:uri="3a2fe87d-7d07-46d4-addb-d572a8893039"/>
  </ds:schemaRefs>
</ds:datastoreItem>
</file>

<file path=customXml/itemProps3.xml><?xml version="1.0" encoding="utf-8"?>
<ds:datastoreItem xmlns:ds="http://schemas.openxmlformats.org/officeDocument/2006/customXml" ds:itemID="{8A405656-6C4F-4C73-958C-1744EC0D04F1}">
  <ds:schemaRefs/>
</ds:datastoreItem>
</file>

<file path=customXml/itemProps4.xml><?xml version="1.0" encoding="utf-8"?>
<ds:datastoreItem xmlns:ds="http://schemas.openxmlformats.org/officeDocument/2006/customXml" ds:itemID="{E3874ABC-2065-4A7D-A58C-B9BA277BFB16}">
  <ds:schemaRefs/>
</ds:datastoreItem>
</file>

<file path=customXml/itemProps5.xml><?xml version="1.0" encoding="utf-8"?>
<ds:datastoreItem xmlns:ds="http://schemas.openxmlformats.org/officeDocument/2006/customXml" ds:itemID="{36DF640F-FDA4-4DAC-9AC0-9A12226415DA}">
  <ds:schemaRefs/>
</ds:datastoreItem>
</file>

<file path=customXml/itemProps6.xml><?xml version="1.0" encoding="utf-8"?>
<ds:datastoreItem xmlns:ds="http://schemas.openxmlformats.org/officeDocument/2006/customXml" ds:itemID="{BAE0BCB8-EE3A-4095-9541-C1F1A3784F92}">
  <ds:schemaRefs/>
</ds:datastoreItem>
</file>

<file path=customXml/itemProps7.xml><?xml version="1.0" encoding="utf-8"?>
<ds:datastoreItem xmlns:ds="http://schemas.openxmlformats.org/officeDocument/2006/customXml" ds:itemID="{1CF5C262-C5E0-423F-B4A6-8D5DEE680D1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368</TotalTime>
  <Words>490</Words>
  <Application>Microsoft Macintosh PowerPoint</Application>
  <PresentationFormat>Widescreen</PresentationFormat>
  <Paragraphs>130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Aptos</vt:lpstr>
      <vt:lpstr>Arial</vt:lpstr>
      <vt:lpstr>Calibri</vt:lpstr>
      <vt:lpstr>Gill Sans MT</vt:lpstr>
      <vt:lpstr>Impact</vt:lpstr>
      <vt:lpstr>Open Sans 1</vt:lpstr>
      <vt:lpstr>Open Sans 1 Bold</vt:lpstr>
      <vt:lpstr>Wingdings</vt:lpstr>
      <vt:lpstr>Blank</vt:lpstr>
      <vt:lpstr>Badge</vt:lpstr>
      <vt:lpstr>DUNs Generalforsamling 2025</vt:lpstr>
      <vt:lpstr>Forpersonens årsberetning  v/ Søren Bengtsen Forperson for DUN</vt:lpstr>
      <vt:lpstr>PowerPoint Presentation</vt:lpstr>
      <vt:lpstr>Status</vt:lpstr>
      <vt:lpstr>SIG’erne - Specielle Interessegrupper </vt:lpstr>
      <vt:lpstr>Webinarer</vt:lpstr>
      <vt:lpstr>Centerledermøder</vt:lpstr>
      <vt:lpstr>Temaer fra året 2024/2025</vt:lpstr>
      <vt:lpstr>Spørgsmål til og diskussion  af  forpersonens årsberetning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Jakob Ejersbo</dc:creator>
  <cp:keywords/>
  <dc:description/>
  <cp:lastModifiedBy>Søren Smedegaard Bengtsen</cp:lastModifiedBy>
  <cp:revision>35</cp:revision>
  <dcterms:created xsi:type="dcterms:W3CDTF">2024-04-30T14:42:33Z</dcterms:created>
  <dcterms:modified xsi:type="dcterms:W3CDTF">2025-05-25T18:19:11Z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2022-07-05T14:03:23</vt:lpwstr>
  </property>
  <property fmtid="{D5CDD505-2E9C-101B-9397-08002B2CF9AE}" pid="3" name="TemplafyTenantId">
    <vt:lpwstr>sdu</vt:lpwstr>
  </property>
  <property fmtid="{D5CDD505-2E9C-101B-9397-08002B2CF9AE}" pid="4" name="TemplafyTemplateId">
    <vt:lpwstr>637926266032732715</vt:lpwstr>
  </property>
  <property fmtid="{D5CDD505-2E9C-101B-9397-08002B2CF9AE}" pid="5" name="TemplafyUserProfileId">
    <vt:lpwstr>821855470898642960</vt:lpwstr>
  </property>
  <property fmtid="{D5CDD505-2E9C-101B-9397-08002B2CF9AE}" pid="6" name="TemplafyLanguageCode">
    <vt:lpwstr>da-DK</vt:lpwstr>
  </property>
  <property fmtid="{D5CDD505-2E9C-101B-9397-08002B2CF9AE}" pid="7" name="TemplafyFromBlank">
    <vt:bool>true</vt:bool>
  </property>
  <property fmtid="{D5CDD505-2E9C-101B-9397-08002B2CF9AE}" pid="8" name="ContentTypeId">
    <vt:lpwstr>0x0101005963C5DDF42AA34ABFF3D23DB7963EA3</vt:lpwstr>
  </property>
  <property fmtid="{D5CDD505-2E9C-101B-9397-08002B2CF9AE}" pid="9" name="MediaServiceImageTags">
    <vt:lpwstr/>
  </property>
</Properties>
</file>