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672" r:id="rId5"/>
    <p:sldId id="680" r:id="rId6"/>
    <p:sldId id="684" r:id="rId7"/>
    <p:sldId id="262" r:id="rId8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Wright" initials="SW" lastIdx="3" clrIdx="0">
    <p:extLst>
      <p:ext uri="{19B8F6BF-5375-455C-9EA6-DF929625EA0E}">
        <p15:presenceInfo xmlns:p15="http://schemas.microsoft.com/office/powerpoint/2012/main" userId="S-1-5-21-1647451481-3672502608-3803859085-662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60938-2285-2F41-9C0F-78CD8442F812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097F0D-A36A-2447-935A-7E925402E6CD}">
      <dgm:prSet phldrT="[Text]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70000"/>
            </a:lnSpc>
          </a:pPr>
          <a:r>
            <a:rPr lang="en-GB" b="1" dirty="0"/>
            <a:t>HEPP</a:t>
          </a:r>
        </a:p>
        <a:p>
          <a:pPr>
            <a:lnSpc>
              <a:spcPct val="70000"/>
            </a:lnSpc>
          </a:pPr>
          <a:r>
            <a:rPr lang="en-GB" b="1" dirty="0"/>
            <a:t>Goals and aims</a:t>
          </a:r>
        </a:p>
      </dgm:t>
    </dgm:pt>
    <dgm:pt modelId="{0535F12C-F8D5-A647-A178-43A01BDE6B43}" type="parTrans" cxnId="{13162BFE-1E88-8043-9FFB-54E5CB1AD85D}">
      <dgm:prSet/>
      <dgm:spPr/>
      <dgm:t>
        <a:bodyPr/>
        <a:lstStyle/>
        <a:p>
          <a:endParaRPr lang="en-GB"/>
        </a:p>
      </dgm:t>
    </dgm:pt>
    <dgm:pt modelId="{0FF7639E-8138-8046-ADA1-211EFDA71081}" type="sibTrans" cxnId="{13162BFE-1E88-8043-9FFB-54E5CB1AD85D}">
      <dgm:prSet/>
      <dgm:spPr/>
      <dgm:t>
        <a:bodyPr/>
        <a:lstStyle/>
        <a:p>
          <a:endParaRPr lang="en-GB"/>
        </a:p>
      </dgm:t>
    </dgm:pt>
    <dgm:pt modelId="{7C8FB43D-534F-D44A-ACBF-A31FC5D1E043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100" b="1" dirty="0">
              <a:solidFill>
                <a:schemeClr val="tx1"/>
              </a:solidFill>
            </a:rPr>
            <a:t>Connecting policy and practice</a:t>
          </a:r>
        </a:p>
        <a:p>
          <a:r>
            <a:rPr lang="en-GB" sz="2400" dirty="0">
              <a:solidFill>
                <a:schemeClr val="tx1"/>
              </a:solidFill>
            </a:rPr>
            <a:t>Political agendas influencing practice</a:t>
          </a:r>
        </a:p>
        <a:p>
          <a:r>
            <a:rPr lang="en-GB" sz="2400" dirty="0">
              <a:solidFill>
                <a:schemeClr val="tx1"/>
              </a:solidFill>
            </a:rPr>
            <a:t>Linking research and development</a:t>
          </a:r>
        </a:p>
      </dgm:t>
    </dgm:pt>
    <dgm:pt modelId="{D089096C-7C02-6241-A4FD-74D0854B146A}" type="parTrans" cxnId="{22C96772-CF9B-2A45-8574-DF1A42673E18}">
      <dgm:prSet/>
      <dgm:spPr/>
      <dgm:t>
        <a:bodyPr/>
        <a:lstStyle/>
        <a:p>
          <a:endParaRPr lang="en-GB"/>
        </a:p>
      </dgm:t>
    </dgm:pt>
    <dgm:pt modelId="{9A46F05B-EFE6-CF43-BED4-2A20B3C0AAEC}" type="sibTrans" cxnId="{22C96772-CF9B-2A45-8574-DF1A42673E18}">
      <dgm:prSet/>
      <dgm:spPr/>
      <dgm:t>
        <a:bodyPr/>
        <a:lstStyle/>
        <a:p>
          <a:endParaRPr lang="en-GB"/>
        </a:p>
      </dgm:t>
    </dgm:pt>
    <dgm:pt modelId="{86875B39-6CEE-4A48-812F-B35B126ABAE2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100" b="1" dirty="0">
              <a:solidFill>
                <a:schemeClr val="tx1"/>
              </a:solidFill>
            </a:rPr>
            <a:t>Around current HE agendas</a:t>
          </a:r>
        </a:p>
        <a:p>
          <a:r>
            <a:rPr lang="en-GB" sz="2400" dirty="0">
              <a:solidFill>
                <a:schemeClr val="tx1"/>
              </a:solidFill>
            </a:rPr>
            <a:t>Integrity, academic freedom, academic citizenship, more? </a:t>
          </a:r>
        </a:p>
      </dgm:t>
    </dgm:pt>
    <dgm:pt modelId="{6A2B941F-EBC5-2B4D-B2EF-AF7CEA39753B}" type="parTrans" cxnId="{F7548D1E-BD07-4B40-972B-5020405F732D}">
      <dgm:prSet/>
      <dgm:spPr/>
      <dgm:t>
        <a:bodyPr/>
        <a:lstStyle/>
        <a:p>
          <a:endParaRPr lang="en-GB"/>
        </a:p>
      </dgm:t>
    </dgm:pt>
    <dgm:pt modelId="{55D324C1-42DB-3D46-9169-4D41FF031181}" type="sibTrans" cxnId="{F7548D1E-BD07-4B40-972B-5020405F732D}">
      <dgm:prSet/>
      <dgm:spPr/>
      <dgm:t>
        <a:bodyPr/>
        <a:lstStyle/>
        <a:p>
          <a:endParaRPr lang="en-GB"/>
        </a:p>
      </dgm:t>
    </dgm:pt>
    <dgm:pt modelId="{B0E10844-958D-0F48-922B-DE2C49384B8A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100" b="1" dirty="0">
              <a:solidFill>
                <a:schemeClr val="tx1"/>
              </a:solidFill>
            </a:rPr>
            <a:t>Creating a knowledge ecology</a:t>
          </a:r>
        </a:p>
        <a:p>
          <a:r>
            <a:rPr lang="en-GB" sz="2400" dirty="0">
              <a:solidFill>
                <a:schemeClr val="tx1"/>
              </a:solidFill>
            </a:rPr>
            <a:t>Linking academic, institutional, political, and societal contexts and stakeholders</a:t>
          </a:r>
        </a:p>
      </dgm:t>
    </dgm:pt>
    <dgm:pt modelId="{19C0E3D3-80C1-A446-8381-2B347708D296}" type="parTrans" cxnId="{96C339FB-A29D-2A47-8AED-B3ABE63B0CA8}">
      <dgm:prSet/>
      <dgm:spPr/>
      <dgm:t>
        <a:bodyPr/>
        <a:lstStyle/>
        <a:p>
          <a:endParaRPr lang="en-GB"/>
        </a:p>
      </dgm:t>
    </dgm:pt>
    <dgm:pt modelId="{4516A840-170A-344C-AC1E-1517E819CF03}" type="sibTrans" cxnId="{96C339FB-A29D-2A47-8AED-B3ABE63B0CA8}">
      <dgm:prSet/>
      <dgm:spPr/>
      <dgm:t>
        <a:bodyPr/>
        <a:lstStyle/>
        <a:p>
          <a:endParaRPr lang="en-GB"/>
        </a:p>
      </dgm:t>
    </dgm:pt>
    <dgm:pt modelId="{38A23A74-40D9-7C4B-9C8C-71F5B2DB3683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100" b="1" dirty="0">
              <a:solidFill>
                <a:schemeClr val="tx1"/>
              </a:solidFill>
            </a:rPr>
            <a:t>Building academic community</a:t>
          </a:r>
        </a:p>
        <a:p>
          <a:r>
            <a:rPr lang="en-GB" sz="2400" dirty="0">
              <a:solidFill>
                <a:schemeClr val="tx1"/>
              </a:solidFill>
            </a:rPr>
            <a:t>Across institutions, centres, units</a:t>
          </a:r>
        </a:p>
        <a:p>
          <a:r>
            <a:rPr lang="en-GB" sz="2400" dirty="0">
              <a:solidFill>
                <a:schemeClr val="tx1"/>
              </a:solidFill>
            </a:rPr>
            <a:t>Across disciplines and projects </a:t>
          </a:r>
        </a:p>
      </dgm:t>
    </dgm:pt>
    <dgm:pt modelId="{C899698B-2142-ED48-A8E2-61102A168618}" type="sibTrans" cxnId="{3BEA3C35-D021-884E-899E-0B15FBE9D44E}">
      <dgm:prSet/>
      <dgm:spPr/>
      <dgm:t>
        <a:bodyPr/>
        <a:lstStyle/>
        <a:p>
          <a:endParaRPr lang="en-GB"/>
        </a:p>
      </dgm:t>
    </dgm:pt>
    <dgm:pt modelId="{41DE8D55-D0C7-8E41-9ED0-3FB02DFDFC55}" type="parTrans" cxnId="{3BEA3C35-D021-884E-899E-0B15FBE9D44E}">
      <dgm:prSet/>
      <dgm:spPr/>
      <dgm:t>
        <a:bodyPr/>
        <a:lstStyle/>
        <a:p>
          <a:endParaRPr lang="en-GB"/>
        </a:p>
      </dgm:t>
    </dgm:pt>
    <dgm:pt modelId="{B9328445-B6C4-8D42-BFEA-0441D6DE9507}" type="pres">
      <dgm:prSet presAssocID="{F1560938-2285-2F41-9C0F-78CD8442F81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A71C57-A787-4642-9E4A-685D10680317}" type="pres">
      <dgm:prSet presAssocID="{F1560938-2285-2F41-9C0F-78CD8442F812}" presName="matrix" presStyleCnt="0"/>
      <dgm:spPr/>
    </dgm:pt>
    <dgm:pt modelId="{BD9EA878-74C7-6E45-B740-658C526386FB}" type="pres">
      <dgm:prSet presAssocID="{F1560938-2285-2F41-9C0F-78CD8442F812}" presName="tile1" presStyleLbl="node1" presStyleIdx="0" presStyleCnt="4"/>
      <dgm:spPr/>
    </dgm:pt>
    <dgm:pt modelId="{382D7E00-B5F3-E94E-9B1C-A3AE3862A6F2}" type="pres">
      <dgm:prSet presAssocID="{F1560938-2285-2F41-9C0F-78CD8442F81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6E4DB53-7A65-F848-BC49-BB803780994A}" type="pres">
      <dgm:prSet presAssocID="{F1560938-2285-2F41-9C0F-78CD8442F812}" presName="tile2" presStyleLbl="node1" presStyleIdx="1" presStyleCnt="4"/>
      <dgm:spPr/>
    </dgm:pt>
    <dgm:pt modelId="{4BB5B6E8-A24C-3B49-869F-DD4D426148D6}" type="pres">
      <dgm:prSet presAssocID="{F1560938-2285-2F41-9C0F-78CD8442F81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7724873-F3C0-E642-8E05-6D044C086D90}" type="pres">
      <dgm:prSet presAssocID="{F1560938-2285-2F41-9C0F-78CD8442F812}" presName="tile3" presStyleLbl="node1" presStyleIdx="2" presStyleCnt="4"/>
      <dgm:spPr/>
    </dgm:pt>
    <dgm:pt modelId="{0DC6C159-641B-304A-8EB3-54CA43C7CA1C}" type="pres">
      <dgm:prSet presAssocID="{F1560938-2285-2F41-9C0F-78CD8442F81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8734B52-4C18-5146-940E-B77A959F0C86}" type="pres">
      <dgm:prSet presAssocID="{F1560938-2285-2F41-9C0F-78CD8442F812}" presName="tile4" presStyleLbl="node1" presStyleIdx="3" presStyleCnt="4"/>
      <dgm:spPr/>
    </dgm:pt>
    <dgm:pt modelId="{65B124E0-7E95-AF41-B3CA-4CBB415ECADF}" type="pres">
      <dgm:prSet presAssocID="{F1560938-2285-2F41-9C0F-78CD8442F81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9C66290-D746-F449-93EB-3C9CF640C70E}" type="pres">
      <dgm:prSet presAssocID="{F1560938-2285-2F41-9C0F-78CD8442F812}" presName="centerTile" presStyleLbl="fgShp" presStyleIdx="0" presStyleCnt="1" custScaleX="127529" custScaleY="110000">
        <dgm:presLayoutVars>
          <dgm:chMax val="0"/>
          <dgm:chPref val="0"/>
        </dgm:presLayoutVars>
      </dgm:prSet>
      <dgm:spPr/>
    </dgm:pt>
  </dgm:ptLst>
  <dgm:cxnLst>
    <dgm:cxn modelId="{AAA5E701-5D29-D447-8B6E-D8E99123E90F}" type="presOf" srcId="{86875B39-6CEE-4A48-812F-B35B126ABAE2}" destId="{E6E4DB53-7A65-F848-BC49-BB803780994A}" srcOrd="0" destOrd="0" presId="urn:microsoft.com/office/officeart/2005/8/layout/matrix1"/>
    <dgm:cxn modelId="{2CC85E0D-DE36-7D48-97FA-3ECCD33D96D5}" type="presOf" srcId="{6F097F0D-A36A-2447-935A-7E925402E6CD}" destId="{89C66290-D746-F449-93EB-3C9CF640C70E}" srcOrd="0" destOrd="0" presId="urn:microsoft.com/office/officeart/2005/8/layout/matrix1"/>
    <dgm:cxn modelId="{A9162217-FD34-1345-9DCC-2E0008AA37F5}" type="presOf" srcId="{B0E10844-958D-0F48-922B-DE2C49384B8A}" destId="{C8734B52-4C18-5146-940E-B77A959F0C86}" srcOrd="0" destOrd="0" presId="urn:microsoft.com/office/officeart/2005/8/layout/matrix1"/>
    <dgm:cxn modelId="{F7548D1E-BD07-4B40-972B-5020405F732D}" srcId="{6F097F0D-A36A-2447-935A-7E925402E6CD}" destId="{86875B39-6CEE-4A48-812F-B35B126ABAE2}" srcOrd="1" destOrd="0" parTransId="{6A2B941F-EBC5-2B4D-B2EF-AF7CEA39753B}" sibTransId="{55D324C1-42DB-3D46-9169-4D41FF031181}"/>
    <dgm:cxn modelId="{A8A0B633-5D08-FC45-9064-622A78A75C3E}" type="presOf" srcId="{86875B39-6CEE-4A48-812F-B35B126ABAE2}" destId="{4BB5B6E8-A24C-3B49-869F-DD4D426148D6}" srcOrd="1" destOrd="0" presId="urn:microsoft.com/office/officeart/2005/8/layout/matrix1"/>
    <dgm:cxn modelId="{3BEA3C35-D021-884E-899E-0B15FBE9D44E}" srcId="{6F097F0D-A36A-2447-935A-7E925402E6CD}" destId="{38A23A74-40D9-7C4B-9C8C-71F5B2DB3683}" srcOrd="2" destOrd="0" parTransId="{41DE8D55-D0C7-8E41-9ED0-3FB02DFDFC55}" sibTransId="{C899698B-2142-ED48-A8E2-61102A168618}"/>
    <dgm:cxn modelId="{356C9E71-A951-8843-B2B1-C74ECB1B2936}" type="presOf" srcId="{B0E10844-958D-0F48-922B-DE2C49384B8A}" destId="{65B124E0-7E95-AF41-B3CA-4CBB415ECADF}" srcOrd="1" destOrd="0" presId="urn:microsoft.com/office/officeart/2005/8/layout/matrix1"/>
    <dgm:cxn modelId="{22C96772-CF9B-2A45-8574-DF1A42673E18}" srcId="{6F097F0D-A36A-2447-935A-7E925402E6CD}" destId="{7C8FB43D-534F-D44A-ACBF-A31FC5D1E043}" srcOrd="0" destOrd="0" parTransId="{D089096C-7C02-6241-A4FD-74D0854B146A}" sibTransId="{9A46F05B-EFE6-CF43-BED4-2A20B3C0AAEC}"/>
    <dgm:cxn modelId="{10121A74-5F37-AB40-9B52-99BB1A631D74}" type="presOf" srcId="{38A23A74-40D9-7C4B-9C8C-71F5B2DB3683}" destId="{C7724873-F3C0-E642-8E05-6D044C086D90}" srcOrd="0" destOrd="0" presId="urn:microsoft.com/office/officeart/2005/8/layout/matrix1"/>
    <dgm:cxn modelId="{304EB981-9E8D-9F40-AAC2-E500B36560FD}" type="presOf" srcId="{7C8FB43D-534F-D44A-ACBF-A31FC5D1E043}" destId="{BD9EA878-74C7-6E45-B740-658C526386FB}" srcOrd="0" destOrd="0" presId="urn:microsoft.com/office/officeart/2005/8/layout/matrix1"/>
    <dgm:cxn modelId="{B0E0C78D-AAA1-5043-8ACD-545F9079C5B5}" type="presOf" srcId="{7C8FB43D-534F-D44A-ACBF-A31FC5D1E043}" destId="{382D7E00-B5F3-E94E-9B1C-A3AE3862A6F2}" srcOrd="1" destOrd="0" presId="urn:microsoft.com/office/officeart/2005/8/layout/matrix1"/>
    <dgm:cxn modelId="{A8E9CDE0-8469-2040-98F9-9DC0483015FA}" type="presOf" srcId="{F1560938-2285-2F41-9C0F-78CD8442F812}" destId="{B9328445-B6C4-8D42-BFEA-0441D6DE9507}" srcOrd="0" destOrd="0" presId="urn:microsoft.com/office/officeart/2005/8/layout/matrix1"/>
    <dgm:cxn modelId="{96C339FB-A29D-2A47-8AED-B3ABE63B0CA8}" srcId="{6F097F0D-A36A-2447-935A-7E925402E6CD}" destId="{B0E10844-958D-0F48-922B-DE2C49384B8A}" srcOrd="3" destOrd="0" parTransId="{19C0E3D3-80C1-A446-8381-2B347708D296}" sibTransId="{4516A840-170A-344C-AC1E-1517E819CF03}"/>
    <dgm:cxn modelId="{13162BFE-1E88-8043-9FFB-54E5CB1AD85D}" srcId="{F1560938-2285-2F41-9C0F-78CD8442F812}" destId="{6F097F0D-A36A-2447-935A-7E925402E6CD}" srcOrd="0" destOrd="0" parTransId="{0535F12C-F8D5-A647-A178-43A01BDE6B43}" sibTransId="{0FF7639E-8138-8046-ADA1-211EFDA71081}"/>
    <dgm:cxn modelId="{F73BC6FE-FA2A-D745-AC53-C42EAA07880C}" type="presOf" srcId="{38A23A74-40D9-7C4B-9C8C-71F5B2DB3683}" destId="{0DC6C159-641B-304A-8EB3-54CA43C7CA1C}" srcOrd="1" destOrd="0" presId="urn:microsoft.com/office/officeart/2005/8/layout/matrix1"/>
    <dgm:cxn modelId="{2B8362EE-2C5E-1245-AAEC-9E5D20767387}" type="presParOf" srcId="{B9328445-B6C4-8D42-BFEA-0441D6DE9507}" destId="{6FA71C57-A787-4642-9E4A-685D10680317}" srcOrd="0" destOrd="0" presId="urn:microsoft.com/office/officeart/2005/8/layout/matrix1"/>
    <dgm:cxn modelId="{EE361C3B-667A-D446-B239-2989CD50B101}" type="presParOf" srcId="{6FA71C57-A787-4642-9E4A-685D10680317}" destId="{BD9EA878-74C7-6E45-B740-658C526386FB}" srcOrd="0" destOrd="0" presId="urn:microsoft.com/office/officeart/2005/8/layout/matrix1"/>
    <dgm:cxn modelId="{07CA8DD5-45E0-3448-A430-220CD3C9DA6B}" type="presParOf" srcId="{6FA71C57-A787-4642-9E4A-685D10680317}" destId="{382D7E00-B5F3-E94E-9B1C-A3AE3862A6F2}" srcOrd="1" destOrd="0" presId="urn:microsoft.com/office/officeart/2005/8/layout/matrix1"/>
    <dgm:cxn modelId="{B94D3269-47D3-FA48-85AD-E1DD82B10729}" type="presParOf" srcId="{6FA71C57-A787-4642-9E4A-685D10680317}" destId="{E6E4DB53-7A65-F848-BC49-BB803780994A}" srcOrd="2" destOrd="0" presId="urn:microsoft.com/office/officeart/2005/8/layout/matrix1"/>
    <dgm:cxn modelId="{7E0C845F-6285-5E43-A382-DB25E3AAE737}" type="presParOf" srcId="{6FA71C57-A787-4642-9E4A-685D10680317}" destId="{4BB5B6E8-A24C-3B49-869F-DD4D426148D6}" srcOrd="3" destOrd="0" presId="urn:microsoft.com/office/officeart/2005/8/layout/matrix1"/>
    <dgm:cxn modelId="{56C219AF-07E3-F440-A273-23CBF2F69B46}" type="presParOf" srcId="{6FA71C57-A787-4642-9E4A-685D10680317}" destId="{C7724873-F3C0-E642-8E05-6D044C086D90}" srcOrd="4" destOrd="0" presId="urn:microsoft.com/office/officeart/2005/8/layout/matrix1"/>
    <dgm:cxn modelId="{B07A7150-0F05-5A42-A2F2-3A09C6C69D01}" type="presParOf" srcId="{6FA71C57-A787-4642-9E4A-685D10680317}" destId="{0DC6C159-641B-304A-8EB3-54CA43C7CA1C}" srcOrd="5" destOrd="0" presId="urn:microsoft.com/office/officeart/2005/8/layout/matrix1"/>
    <dgm:cxn modelId="{1D3637DF-C42B-1640-8D80-62A27B276191}" type="presParOf" srcId="{6FA71C57-A787-4642-9E4A-685D10680317}" destId="{C8734B52-4C18-5146-940E-B77A959F0C86}" srcOrd="6" destOrd="0" presId="urn:microsoft.com/office/officeart/2005/8/layout/matrix1"/>
    <dgm:cxn modelId="{75AD79E7-9F8B-EB49-A197-2150947B054D}" type="presParOf" srcId="{6FA71C57-A787-4642-9E4A-685D10680317}" destId="{65B124E0-7E95-AF41-B3CA-4CBB415ECADF}" srcOrd="7" destOrd="0" presId="urn:microsoft.com/office/officeart/2005/8/layout/matrix1"/>
    <dgm:cxn modelId="{479CC8FC-021D-AE45-8AC7-F816AE81A277}" type="presParOf" srcId="{B9328445-B6C4-8D42-BFEA-0441D6DE9507}" destId="{89C66290-D746-F449-93EB-3C9CF640C70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AEAE6B-6B8B-824B-A5B8-BACF8B78DA4D}" type="doc">
      <dgm:prSet loTypeId="urn:microsoft.com/office/officeart/2005/8/layout/venn2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2994CA2A-ACD6-FA4E-9207-192673E6C822}">
      <dgm:prSet phldrT="[Text]" custT="1"/>
      <dgm:spPr/>
      <dgm:t>
        <a:bodyPr/>
        <a:lstStyle/>
        <a:p>
          <a:r>
            <a:rPr lang="en-GB" sz="1900" b="1" dirty="0"/>
            <a:t>Academic citizenship</a:t>
          </a:r>
        </a:p>
      </dgm:t>
    </dgm:pt>
    <dgm:pt modelId="{DCD6099D-6FE4-904D-AB0F-1502F33F874A}" type="parTrans" cxnId="{7B7A76B5-29DA-CD4C-B075-8DF9D2CEA84E}">
      <dgm:prSet/>
      <dgm:spPr/>
      <dgm:t>
        <a:bodyPr/>
        <a:lstStyle/>
        <a:p>
          <a:endParaRPr lang="en-GB"/>
        </a:p>
      </dgm:t>
    </dgm:pt>
    <dgm:pt modelId="{0DE0222F-555F-BC43-BD34-B5E29630206C}" type="sibTrans" cxnId="{7B7A76B5-29DA-CD4C-B075-8DF9D2CEA84E}">
      <dgm:prSet/>
      <dgm:spPr/>
      <dgm:t>
        <a:bodyPr/>
        <a:lstStyle/>
        <a:p>
          <a:endParaRPr lang="en-GB"/>
        </a:p>
      </dgm:t>
    </dgm:pt>
    <dgm:pt modelId="{688F89CE-B202-0849-90DC-C8DF26000E7B}">
      <dgm:prSet phldrT="[Text]" custT="1"/>
      <dgm:spPr/>
      <dgm:t>
        <a:bodyPr/>
        <a:lstStyle/>
        <a:p>
          <a:r>
            <a:rPr lang="en-GB" sz="1900" b="1" dirty="0"/>
            <a:t>Academic freedom</a:t>
          </a:r>
        </a:p>
      </dgm:t>
    </dgm:pt>
    <dgm:pt modelId="{8C4F5153-40C8-A043-AFF2-52D8F84C45CF}" type="parTrans" cxnId="{3F34A21D-2068-FB44-AA38-115FB7240C96}">
      <dgm:prSet/>
      <dgm:spPr/>
      <dgm:t>
        <a:bodyPr/>
        <a:lstStyle/>
        <a:p>
          <a:endParaRPr lang="en-GB"/>
        </a:p>
      </dgm:t>
    </dgm:pt>
    <dgm:pt modelId="{97E6CD17-040A-9042-A275-0A9E0B436C17}" type="sibTrans" cxnId="{3F34A21D-2068-FB44-AA38-115FB7240C96}">
      <dgm:prSet/>
      <dgm:spPr/>
      <dgm:t>
        <a:bodyPr/>
        <a:lstStyle/>
        <a:p>
          <a:endParaRPr lang="en-GB"/>
        </a:p>
      </dgm:t>
    </dgm:pt>
    <dgm:pt modelId="{246C0E9E-6C41-C54F-A4A8-C4956CBC0EB1}">
      <dgm:prSet phldrT="[Text]" custT="1"/>
      <dgm:spPr/>
      <dgm:t>
        <a:bodyPr/>
        <a:lstStyle/>
        <a:p>
          <a:r>
            <a:rPr lang="en-GB" sz="1900" b="1" dirty="0"/>
            <a:t>Research integrity</a:t>
          </a:r>
        </a:p>
      </dgm:t>
    </dgm:pt>
    <dgm:pt modelId="{D8F5CA53-C91C-C249-9C74-7BDB99C5ECB8}" type="parTrans" cxnId="{24FA3AC5-E56C-2A4A-90F8-044A5501147F}">
      <dgm:prSet/>
      <dgm:spPr/>
      <dgm:t>
        <a:bodyPr/>
        <a:lstStyle/>
        <a:p>
          <a:endParaRPr lang="en-GB"/>
        </a:p>
      </dgm:t>
    </dgm:pt>
    <dgm:pt modelId="{DCB2A666-45E7-EC4E-880C-095121E9FB54}" type="sibTrans" cxnId="{24FA3AC5-E56C-2A4A-90F8-044A5501147F}">
      <dgm:prSet/>
      <dgm:spPr/>
      <dgm:t>
        <a:bodyPr/>
        <a:lstStyle/>
        <a:p>
          <a:endParaRPr lang="en-GB"/>
        </a:p>
      </dgm:t>
    </dgm:pt>
    <dgm:pt modelId="{F2BCC90E-5795-8445-93C8-B4ED6C89E451}">
      <dgm:prSet phldrT="[Text]" custT="1"/>
      <dgm:spPr/>
      <dgm:t>
        <a:bodyPr/>
        <a:lstStyle/>
        <a:p>
          <a:r>
            <a:rPr lang="en-GB" sz="2400" b="1" dirty="0"/>
            <a:t>HEPP</a:t>
          </a:r>
        </a:p>
      </dgm:t>
    </dgm:pt>
    <dgm:pt modelId="{71EEF248-A09D-2D42-A344-F75C65FB2BE0}" type="parTrans" cxnId="{C7B911A4-6099-134C-913C-316E1145E451}">
      <dgm:prSet/>
      <dgm:spPr/>
      <dgm:t>
        <a:bodyPr/>
        <a:lstStyle/>
        <a:p>
          <a:endParaRPr lang="en-GB"/>
        </a:p>
      </dgm:t>
    </dgm:pt>
    <dgm:pt modelId="{A124B57D-3466-634E-9ABB-76709CB81002}" type="sibTrans" cxnId="{C7B911A4-6099-134C-913C-316E1145E451}">
      <dgm:prSet/>
      <dgm:spPr/>
      <dgm:t>
        <a:bodyPr/>
        <a:lstStyle/>
        <a:p>
          <a:endParaRPr lang="en-GB"/>
        </a:p>
      </dgm:t>
    </dgm:pt>
    <dgm:pt modelId="{E5623725-835F-B34F-9187-2E66E0C9A1C8}" type="pres">
      <dgm:prSet presAssocID="{B5AEAE6B-6B8B-824B-A5B8-BACF8B78DA4D}" presName="Name0" presStyleCnt="0">
        <dgm:presLayoutVars>
          <dgm:chMax val="7"/>
          <dgm:resizeHandles val="exact"/>
        </dgm:presLayoutVars>
      </dgm:prSet>
      <dgm:spPr/>
    </dgm:pt>
    <dgm:pt modelId="{71E4F071-2CD1-C448-B5C6-EB4F44B8AC3A}" type="pres">
      <dgm:prSet presAssocID="{B5AEAE6B-6B8B-824B-A5B8-BACF8B78DA4D}" presName="comp1" presStyleCnt="0"/>
      <dgm:spPr/>
    </dgm:pt>
    <dgm:pt modelId="{2B413634-B036-8D43-81A9-2FF00767B84A}" type="pres">
      <dgm:prSet presAssocID="{B5AEAE6B-6B8B-824B-A5B8-BACF8B78DA4D}" presName="circle1" presStyleLbl="node1" presStyleIdx="0" presStyleCnt="4" custLinFactNeighborY="2645"/>
      <dgm:spPr/>
    </dgm:pt>
    <dgm:pt modelId="{D909C9BA-500A-A34E-8F8F-2DB68D99EB0E}" type="pres">
      <dgm:prSet presAssocID="{B5AEAE6B-6B8B-824B-A5B8-BACF8B78DA4D}" presName="c1text" presStyleLbl="node1" presStyleIdx="0" presStyleCnt="4">
        <dgm:presLayoutVars>
          <dgm:bulletEnabled val="1"/>
        </dgm:presLayoutVars>
      </dgm:prSet>
      <dgm:spPr/>
    </dgm:pt>
    <dgm:pt modelId="{03FA98FF-3D7D-764A-990F-F523051CCDAD}" type="pres">
      <dgm:prSet presAssocID="{B5AEAE6B-6B8B-824B-A5B8-BACF8B78DA4D}" presName="comp2" presStyleCnt="0"/>
      <dgm:spPr/>
    </dgm:pt>
    <dgm:pt modelId="{0131D75F-1B6C-7C47-9779-50CF581DD1C0}" type="pres">
      <dgm:prSet presAssocID="{B5AEAE6B-6B8B-824B-A5B8-BACF8B78DA4D}" presName="circle2" presStyleLbl="node1" presStyleIdx="1" presStyleCnt="4"/>
      <dgm:spPr/>
    </dgm:pt>
    <dgm:pt modelId="{B2E375A4-0A6A-6841-A75E-07B6DC1FE697}" type="pres">
      <dgm:prSet presAssocID="{B5AEAE6B-6B8B-824B-A5B8-BACF8B78DA4D}" presName="c2text" presStyleLbl="node1" presStyleIdx="1" presStyleCnt="4">
        <dgm:presLayoutVars>
          <dgm:bulletEnabled val="1"/>
        </dgm:presLayoutVars>
      </dgm:prSet>
      <dgm:spPr/>
    </dgm:pt>
    <dgm:pt modelId="{CA1A12A9-B937-064C-8687-243CF6E47AB7}" type="pres">
      <dgm:prSet presAssocID="{B5AEAE6B-6B8B-824B-A5B8-BACF8B78DA4D}" presName="comp3" presStyleCnt="0"/>
      <dgm:spPr/>
    </dgm:pt>
    <dgm:pt modelId="{F79A58D6-407B-F847-B2E5-0A51DA720EE9}" type="pres">
      <dgm:prSet presAssocID="{B5AEAE6B-6B8B-824B-A5B8-BACF8B78DA4D}" presName="circle3" presStyleLbl="node1" presStyleIdx="2" presStyleCnt="4"/>
      <dgm:spPr/>
    </dgm:pt>
    <dgm:pt modelId="{3699472B-8E28-FF43-BDB9-D3838CC0A205}" type="pres">
      <dgm:prSet presAssocID="{B5AEAE6B-6B8B-824B-A5B8-BACF8B78DA4D}" presName="c3text" presStyleLbl="node1" presStyleIdx="2" presStyleCnt="4">
        <dgm:presLayoutVars>
          <dgm:bulletEnabled val="1"/>
        </dgm:presLayoutVars>
      </dgm:prSet>
      <dgm:spPr/>
    </dgm:pt>
    <dgm:pt modelId="{34D9D4D7-F81F-9B45-B3D3-CB5F8B685860}" type="pres">
      <dgm:prSet presAssocID="{B5AEAE6B-6B8B-824B-A5B8-BACF8B78DA4D}" presName="comp4" presStyleCnt="0"/>
      <dgm:spPr/>
    </dgm:pt>
    <dgm:pt modelId="{2E15B188-EB61-4947-A6FC-91EE10E59F68}" type="pres">
      <dgm:prSet presAssocID="{B5AEAE6B-6B8B-824B-A5B8-BACF8B78DA4D}" presName="circle4" presStyleLbl="node1" presStyleIdx="3" presStyleCnt="4"/>
      <dgm:spPr/>
    </dgm:pt>
    <dgm:pt modelId="{16296C58-11B5-9C48-BA8E-524C06786A31}" type="pres">
      <dgm:prSet presAssocID="{B5AEAE6B-6B8B-824B-A5B8-BACF8B78DA4D}" presName="c4text" presStyleLbl="node1" presStyleIdx="3" presStyleCnt="4">
        <dgm:presLayoutVars>
          <dgm:bulletEnabled val="1"/>
        </dgm:presLayoutVars>
      </dgm:prSet>
      <dgm:spPr/>
    </dgm:pt>
  </dgm:ptLst>
  <dgm:cxnLst>
    <dgm:cxn modelId="{3F34A21D-2068-FB44-AA38-115FB7240C96}" srcId="{B5AEAE6B-6B8B-824B-A5B8-BACF8B78DA4D}" destId="{688F89CE-B202-0849-90DC-C8DF26000E7B}" srcOrd="1" destOrd="0" parTransId="{8C4F5153-40C8-A043-AFF2-52D8F84C45CF}" sibTransId="{97E6CD17-040A-9042-A275-0A9E0B436C17}"/>
    <dgm:cxn modelId="{4C3DEA3B-DED8-6D46-A04A-796F3C663C62}" type="presOf" srcId="{2994CA2A-ACD6-FA4E-9207-192673E6C822}" destId="{D909C9BA-500A-A34E-8F8F-2DB68D99EB0E}" srcOrd="1" destOrd="0" presId="urn:microsoft.com/office/officeart/2005/8/layout/venn2"/>
    <dgm:cxn modelId="{AC15B94D-A0F4-F74B-894A-013A3D946332}" type="presOf" srcId="{F2BCC90E-5795-8445-93C8-B4ED6C89E451}" destId="{2E15B188-EB61-4947-A6FC-91EE10E59F68}" srcOrd="0" destOrd="0" presId="urn:microsoft.com/office/officeart/2005/8/layout/venn2"/>
    <dgm:cxn modelId="{3CB67A5F-E7DF-5B42-B5AF-59A7A9EA975A}" type="presOf" srcId="{2994CA2A-ACD6-FA4E-9207-192673E6C822}" destId="{2B413634-B036-8D43-81A9-2FF00767B84A}" srcOrd="0" destOrd="0" presId="urn:microsoft.com/office/officeart/2005/8/layout/venn2"/>
    <dgm:cxn modelId="{9549C389-B23F-0F40-8A84-865DF67AA906}" type="presOf" srcId="{688F89CE-B202-0849-90DC-C8DF26000E7B}" destId="{0131D75F-1B6C-7C47-9779-50CF581DD1C0}" srcOrd="0" destOrd="0" presId="urn:microsoft.com/office/officeart/2005/8/layout/venn2"/>
    <dgm:cxn modelId="{DCDAB49A-84B9-254F-A867-6BA4729C8363}" type="presOf" srcId="{F2BCC90E-5795-8445-93C8-B4ED6C89E451}" destId="{16296C58-11B5-9C48-BA8E-524C06786A31}" srcOrd="1" destOrd="0" presId="urn:microsoft.com/office/officeart/2005/8/layout/venn2"/>
    <dgm:cxn modelId="{C7B911A4-6099-134C-913C-316E1145E451}" srcId="{B5AEAE6B-6B8B-824B-A5B8-BACF8B78DA4D}" destId="{F2BCC90E-5795-8445-93C8-B4ED6C89E451}" srcOrd="3" destOrd="0" parTransId="{71EEF248-A09D-2D42-A344-F75C65FB2BE0}" sibTransId="{A124B57D-3466-634E-9ABB-76709CB81002}"/>
    <dgm:cxn modelId="{F155A3A7-C4E8-BC4D-8D1B-47E87B0475DD}" type="presOf" srcId="{688F89CE-B202-0849-90DC-C8DF26000E7B}" destId="{B2E375A4-0A6A-6841-A75E-07B6DC1FE697}" srcOrd="1" destOrd="0" presId="urn:microsoft.com/office/officeart/2005/8/layout/venn2"/>
    <dgm:cxn modelId="{7B7A76B5-29DA-CD4C-B075-8DF9D2CEA84E}" srcId="{B5AEAE6B-6B8B-824B-A5B8-BACF8B78DA4D}" destId="{2994CA2A-ACD6-FA4E-9207-192673E6C822}" srcOrd="0" destOrd="0" parTransId="{DCD6099D-6FE4-904D-AB0F-1502F33F874A}" sibTransId="{0DE0222F-555F-BC43-BD34-B5E29630206C}"/>
    <dgm:cxn modelId="{24FA3AC5-E56C-2A4A-90F8-044A5501147F}" srcId="{B5AEAE6B-6B8B-824B-A5B8-BACF8B78DA4D}" destId="{246C0E9E-6C41-C54F-A4A8-C4956CBC0EB1}" srcOrd="2" destOrd="0" parTransId="{D8F5CA53-C91C-C249-9C74-7BDB99C5ECB8}" sibTransId="{DCB2A666-45E7-EC4E-880C-095121E9FB54}"/>
    <dgm:cxn modelId="{306420E6-E09B-2240-A9DA-A8EFB3683ECC}" type="presOf" srcId="{246C0E9E-6C41-C54F-A4A8-C4956CBC0EB1}" destId="{F79A58D6-407B-F847-B2E5-0A51DA720EE9}" srcOrd="0" destOrd="0" presId="urn:microsoft.com/office/officeart/2005/8/layout/venn2"/>
    <dgm:cxn modelId="{4DE31EED-AD69-0140-B9E4-DC9A85C04EAC}" type="presOf" srcId="{246C0E9E-6C41-C54F-A4A8-C4956CBC0EB1}" destId="{3699472B-8E28-FF43-BDB9-D3838CC0A205}" srcOrd="1" destOrd="0" presId="urn:microsoft.com/office/officeart/2005/8/layout/venn2"/>
    <dgm:cxn modelId="{F1E81DF7-70B9-C14C-8903-F4C21B6EB52B}" type="presOf" srcId="{B5AEAE6B-6B8B-824B-A5B8-BACF8B78DA4D}" destId="{E5623725-835F-B34F-9187-2E66E0C9A1C8}" srcOrd="0" destOrd="0" presId="urn:microsoft.com/office/officeart/2005/8/layout/venn2"/>
    <dgm:cxn modelId="{F5D58B4E-C669-9D4C-9EF3-06A3FE6B4AF3}" type="presParOf" srcId="{E5623725-835F-B34F-9187-2E66E0C9A1C8}" destId="{71E4F071-2CD1-C448-B5C6-EB4F44B8AC3A}" srcOrd="0" destOrd="0" presId="urn:microsoft.com/office/officeart/2005/8/layout/venn2"/>
    <dgm:cxn modelId="{486490A0-9507-D247-83F1-C54E3C83B028}" type="presParOf" srcId="{71E4F071-2CD1-C448-B5C6-EB4F44B8AC3A}" destId="{2B413634-B036-8D43-81A9-2FF00767B84A}" srcOrd="0" destOrd="0" presId="urn:microsoft.com/office/officeart/2005/8/layout/venn2"/>
    <dgm:cxn modelId="{286906A1-23E0-EF43-AC35-EAC24BDA40B7}" type="presParOf" srcId="{71E4F071-2CD1-C448-B5C6-EB4F44B8AC3A}" destId="{D909C9BA-500A-A34E-8F8F-2DB68D99EB0E}" srcOrd="1" destOrd="0" presId="urn:microsoft.com/office/officeart/2005/8/layout/venn2"/>
    <dgm:cxn modelId="{39A103B7-9365-D645-9393-98F8A0C4E72B}" type="presParOf" srcId="{E5623725-835F-B34F-9187-2E66E0C9A1C8}" destId="{03FA98FF-3D7D-764A-990F-F523051CCDAD}" srcOrd="1" destOrd="0" presId="urn:microsoft.com/office/officeart/2005/8/layout/venn2"/>
    <dgm:cxn modelId="{31D739AD-0DA4-1B46-8935-48AF8A397B57}" type="presParOf" srcId="{03FA98FF-3D7D-764A-990F-F523051CCDAD}" destId="{0131D75F-1B6C-7C47-9779-50CF581DD1C0}" srcOrd="0" destOrd="0" presId="urn:microsoft.com/office/officeart/2005/8/layout/venn2"/>
    <dgm:cxn modelId="{D0E0B4DD-1D45-CD4F-9E1F-BEBE7D34778A}" type="presParOf" srcId="{03FA98FF-3D7D-764A-990F-F523051CCDAD}" destId="{B2E375A4-0A6A-6841-A75E-07B6DC1FE697}" srcOrd="1" destOrd="0" presId="urn:microsoft.com/office/officeart/2005/8/layout/venn2"/>
    <dgm:cxn modelId="{FF9DCB91-B71C-054F-A8BA-30BDF1898018}" type="presParOf" srcId="{E5623725-835F-B34F-9187-2E66E0C9A1C8}" destId="{CA1A12A9-B937-064C-8687-243CF6E47AB7}" srcOrd="2" destOrd="0" presId="urn:microsoft.com/office/officeart/2005/8/layout/venn2"/>
    <dgm:cxn modelId="{0F6BF4CB-5EFC-9D4A-A06B-B79CCB19E113}" type="presParOf" srcId="{CA1A12A9-B937-064C-8687-243CF6E47AB7}" destId="{F79A58D6-407B-F847-B2E5-0A51DA720EE9}" srcOrd="0" destOrd="0" presId="urn:microsoft.com/office/officeart/2005/8/layout/venn2"/>
    <dgm:cxn modelId="{11AB5F39-2E3D-7741-893F-202884AD61D3}" type="presParOf" srcId="{CA1A12A9-B937-064C-8687-243CF6E47AB7}" destId="{3699472B-8E28-FF43-BDB9-D3838CC0A205}" srcOrd="1" destOrd="0" presId="urn:microsoft.com/office/officeart/2005/8/layout/venn2"/>
    <dgm:cxn modelId="{D90CDAB2-5A8E-724D-92B3-4E576DE23E19}" type="presParOf" srcId="{E5623725-835F-B34F-9187-2E66E0C9A1C8}" destId="{34D9D4D7-F81F-9B45-B3D3-CB5F8B685860}" srcOrd="3" destOrd="0" presId="urn:microsoft.com/office/officeart/2005/8/layout/venn2"/>
    <dgm:cxn modelId="{ED5C716A-4D61-2B4C-8AB8-91ADEB44F8D6}" type="presParOf" srcId="{34D9D4D7-F81F-9B45-B3D3-CB5F8B685860}" destId="{2E15B188-EB61-4947-A6FC-91EE10E59F68}" srcOrd="0" destOrd="0" presId="urn:microsoft.com/office/officeart/2005/8/layout/venn2"/>
    <dgm:cxn modelId="{F62F78F5-7C14-CF47-8721-5920EACA4F6A}" type="presParOf" srcId="{34D9D4D7-F81F-9B45-B3D3-CB5F8B685860}" destId="{16296C58-11B5-9C48-BA8E-524C06786A3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560938-2285-2F41-9C0F-78CD8442F812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097F0D-A36A-2447-935A-7E925402E6CD}">
      <dgm:prSet phldrT="[Text]"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GB" sz="4000" b="1" dirty="0"/>
            <a:t>Activities </a:t>
          </a:r>
        </a:p>
      </dgm:t>
    </dgm:pt>
    <dgm:pt modelId="{0535F12C-F8D5-A647-A178-43A01BDE6B43}" type="parTrans" cxnId="{13162BFE-1E88-8043-9FFB-54E5CB1AD85D}">
      <dgm:prSet/>
      <dgm:spPr/>
      <dgm:t>
        <a:bodyPr/>
        <a:lstStyle/>
        <a:p>
          <a:endParaRPr lang="en-GB"/>
        </a:p>
      </dgm:t>
    </dgm:pt>
    <dgm:pt modelId="{0FF7639E-8138-8046-ADA1-211EFDA71081}" type="sibTrans" cxnId="{13162BFE-1E88-8043-9FFB-54E5CB1AD85D}">
      <dgm:prSet/>
      <dgm:spPr/>
      <dgm:t>
        <a:bodyPr/>
        <a:lstStyle/>
        <a:p>
          <a:endParaRPr lang="en-GB"/>
        </a:p>
      </dgm:t>
    </dgm:pt>
    <dgm:pt modelId="{7C8FB43D-534F-D44A-ACBF-A31FC5D1E043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100" b="1" dirty="0">
              <a:solidFill>
                <a:schemeClr val="tx1"/>
              </a:solidFill>
            </a:rPr>
            <a:t>Meetings and events </a:t>
          </a:r>
        </a:p>
        <a:p>
          <a:r>
            <a:rPr lang="en-GB" sz="2400" dirty="0">
              <a:solidFill>
                <a:schemeClr val="tx1"/>
              </a:solidFill>
            </a:rPr>
            <a:t>Regular HEPP meetings </a:t>
          </a:r>
        </a:p>
        <a:p>
          <a:r>
            <a:rPr lang="en-GB" sz="2400" dirty="0">
              <a:solidFill>
                <a:schemeClr val="tx1"/>
              </a:solidFill>
            </a:rPr>
            <a:t>Seminars, webinars, conferences</a:t>
          </a:r>
        </a:p>
      </dgm:t>
    </dgm:pt>
    <dgm:pt modelId="{D089096C-7C02-6241-A4FD-74D0854B146A}" type="parTrans" cxnId="{22C96772-CF9B-2A45-8574-DF1A42673E18}">
      <dgm:prSet/>
      <dgm:spPr/>
      <dgm:t>
        <a:bodyPr/>
        <a:lstStyle/>
        <a:p>
          <a:endParaRPr lang="en-GB"/>
        </a:p>
      </dgm:t>
    </dgm:pt>
    <dgm:pt modelId="{9A46F05B-EFE6-CF43-BED4-2A20B3C0AAEC}" type="sibTrans" cxnId="{22C96772-CF9B-2A45-8574-DF1A42673E18}">
      <dgm:prSet/>
      <dgm:spPr/>
      <dgm:t>
        <a:bodyPr/>
        <a:lstStyle/>
        <a:p>
          <a:endParaRPr lang="en-GB"/>
        </a:p>
      </dgm:t>
    </dgm:pt>
    <dgm:pt modelId="{86875B39-6CEE-4A48-812F-B35B126ABAE2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100" b="1" dirty="0">
              <a:solidFill>
                <a:schemeClr val="tx1"/>
              </a:solidFill>
            </a:rPr>
            <a:t>Collaborative writing</a:t>
          </a:r>
        </a:p>
        <a:p>
          <a:r>
            <a:rPr lang="en-GB" sz="2400" dirty="0">
              <a:solidFill>
                <a:schemeClr val="tx1"/>
              </a:solidFill>
            </a:rPr>
            <a:t>Special issues, joint papers</a:t>
          </a:r>
        </a:p>
        <a:p>
          <a:r>
            <a:rPr lang="en-GB" sz="2400" dirty="0">
              <a:solidFill>
                <a:schemeClr val="tx1"/>
              </a:solidFill>
            </a:rPr>
            <a:t>Edited volume </a:t>
          </a:r>
        </a:p>
      </dgm:t>
    </dgm:pt>
    <dgm:pt modelId="{6A2B941F-EBC5-2B4D-B2EF-AF7CEA39753B}" type="parTrans" cxnId="{F7548D1E-BD07-4B40-972B-5020405F732D}">
      <dgm:prSet/>
      <dgm:spPr/>
      <dgm:t>
        <a:bodyPr/>
        <a:lstStyle/>
        <a:p>
          <a:endParaRPr lang="en-GB"/>
        </a:p>
      </dgm:t>
    </dgm:pt>
    <dgm:pt modelId="{55D324C1-42DB-3D46-9169-4D41FF031181}" type="sibTrans" cxnId="{F7548D1E-BD07-4B40-972B-5020405F732D}">
      <dgm:prSet/>
      <dgm:spPr/>
      <dgm:t>
        <a:bodyPr/>
        <a:lstStyle/>
        <a:p>
          <a:endParaRPr lang="en-GB"/>
        </a:p>
      </dgm:t>
    </dgm:pt>
    <dgm:pt modelId="{B0E10844-958D-0F48-922B-DE2C49384B8A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100" b="1" dirty="0">
              <a:solidFill>
                <a:schemeClr val="tx1"/>
              </a:solidFill>
            </a:rPr>
            <a:t>Communication </a:t>
          </a:r>
        </a:p>
        <a:p>
          <a:r>
            <a:rPr lang="en-GB" sz="2400" dirty="0">
              <a:solidFill>
                <a:schemeClr val="tx1"/>
              </a:solidFill>
            </a:rPr>
            <a:t>DUN website and newsletters</a:t>
          </a:r>
        </a:p>
        <a:p>
          <a:r>
            <a:rPr lang="en-GB" sz="2400" dirty="0">
              <a:solidFill>
                <a:schemeClr val="tx1"/>
              </a:solidFill>
            </a:rPr>
            <a:t>Site for knowledge sharing</a:t>
          </a:r>
        </a:p>
      </dgm:t>
    </dgm:pt>
    <dgm:pt modelId="{19C0E3D3-80C1-A446-8381-2B347708D296}" type="parTrans" cxnId="{96C339FB-A29D-2A47-8AED-B3ABE63B0CA8}">
      <dgm:prSet/>
      <dgm:spPr/>
      <dgm:t>
        <a:bodyPr/>
        <a:lstStyle/>
        <a:p>
          <a:endParaRPr lang="en-GB"/>
        </a:p>
      </dgm:t>
    </dgm:pt>
    <dgm:pt modelId="{4516A840-170A-344C-AC1E-1517E819CF03}" type="sibTrans" cxnId="{96C339FB-A29D-2A47-8AED-B3ABE63B0CA8}">
      <dgm:prSet/>
      <dgm:spPr/>
      <dgm:t>
        <a:bodyPr/>
        <a:lstStyle/>
        <a:p>
          <a:endParaRPr lang="en-GB"/>
        </a:p>
      </dgm:t>
    </dgm:pt>
    <dgm:pt modelId="{38A23A74-40D9-7C4B-9C8C-71F5B2DB3683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3100" b="1" dirty="0">
              <a:solidFill>
                <a:schemeClr val="tx1"/>
              </a:solidFill>
            </a:rPr>
            <a:t>Policy and practice discussions</a:t>
          </a:r>
        </a:p>
        <a:p>
          <a:r>
            <a:rPr lang="en-GB" sz="2400" dirty="0">
              <a:solidFill>
                <a:schemeClr val="tx1"/>
              </a:solidFill>
            </a:rPr>
            <a:t>Engaging in critical debate </a:t>
          </a:r>
        </a:p>
        <a:p>
          <a:r>
            <a:rPr lang="en-GB" sz="2400" dirty="0">
              <a:solidFill>
                <a:schemeClr val="tx1"/>
              </a:solidFill>
            </a:rPr>
            <a:t>Academic and policy community </a:t>
          </a:r>
        </a:p>
      </dgm:t>
    </dgm:pt>
    <dgm:pt modelId="{C899698B-2142-ED48-A8E2-61102A168618}" type="sibTrans" cxnId="{3BEA3C35-D021-884E-899E-0B15FBE9D44E}">
      <dgm:prSet/>
      <dgm:spPr/>
      <dgm:t>
        <a:bodyPr/>
        <a:lstStyle/>
        <a:p>
          <a:endParaRPr lang="en-GB"/>
        </a:p>
      </dgm:t>
    </dgm:pt>
    <dgm:pt modelId="{41DE8D55-D0C7-8E41-9ED0-3FB02DFDFC55}" type="parTrans" cxnId="{3BEA3C35-D021-884E-899E-0B15FBE9D44E}">
      <dgm:prSet/>
      <dgm:spPr/>
      <dgm:t>
        <a:bodyPr/>
        <a:lstStyle/>
        <a:p>
          <a:endParaRPr lang="en-GB"/>
        </a:p>
      </dgm:t>
    </dgm:pt>
    <dgm:pt modelId="{B9328445-B6C4-8D42-BFEA-0441D6DE9507}" type="pres">
      <dgm:prSet presAssocID="{F1560938-2285-2F41-9C0F-78CD8442F81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A71C57-A787-4642-9E4A-685D10680317}" type="pres">
      <dgm:prSet presAssocID="{F1560938-2285-2F41-9C0F-78CD8442F812}" presName="matrix" presStyleCnt="0"/>
      <dgm:spPr/>
    </dgm:pt>
    <dgm:pt modelId="{BD9EA878-74C7-6E45-B740-658C526386FB}" type="pres">
      <dgm:prSet presAssocID="{F1560938-2285-2F41-9C0F-78CD8442F812}" presName="tile1" presStyleLbl="node1" presStyleIdx="0" presStyleCnt="4"/>
      <dgm:spPr/>
    </dgm:pt>
    <dgm:pt modelId="{382D7E00-B5F3-E94E-9B1C-A3AE3862A6F2}" type="pres">
      <dgm:prSet presAssocID="{F1560938-2285-2F41-9C0F-78CD8442F81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6E4DB53-7A65-F848-BC49-BB803780994A}" type="pres">
      <dgm:prSet presAssocID="{F1560938-2285-2F41-9C0F-78CD8442F812}" presName="tile2" presStyleLbl="node1" presStyleIdx="1" presStyleCnt="4"/>
      <dgm:spPr/>
    </dgm:pt>
    <dgm:pt modelId="{4BB5B6E8-A24C-3B49-869F-DD4D426148D6}" type="pres">
      <dgm:prSet presAssocID="{F1560938-2285-2F41-9C0F-78CD8442F81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7724873-F3C0-E642-8E05-6D044C086D90}" type="pres">
      <dgm:prSet presAssocID="{F1560938-2285-2F41-9C0F-78CD8442F812}" presName="tile3" presStyleLbl="node1" presStyleIdx="2" presStyleCnt="4"/>
      <dgm:spPr/>
    </dgm:pt>
    <dgm:pt modelId="{0DC6C159-641B-304A-8EB3-54CA43C7CA1C}" type="pres">
      <dgm:prSet presAssocID="{F1560938-2285-2F41-9C0F-78CD8442F81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8734B52-4C18-5146-940E-B77A959F0C86}" type="pres">
      <dgm:prSet presAssocID="{F1560938-2285-2F41-9C0F-78CD8442F812}" presName="tile4" presStyleLbl="node1" presStyleIdx="3" presStyleCnt="4"/>
      <dgm:spPr/>
    </dgm:pt>
    <dgm:pt modelId="{65B124E0-7E95-AF41-B3CA-4CBB415ECADF}" type="pres">
      <dgm:prSet presAssocID="{F1560938-2285-2F41-9C0F-78CD8442F81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9C66290-D746-F449-93EB-3C9CF640C70E}" type="pres">
      <dgm:prSet presAssocID="{F1560938-2285-2F41-9C0F-78CD8442F812}" presName="centerTile" presStyleLbl="fgShp" presStyleIdx="0" presStyleCnt="1" custScaleX="127529" custScaleY="110000">
        <dgm:presLayoutVars>
          <dgm:chMax val="0"/>
          <dgm:chPref val="0"/>
        </dgm:presLayoutVars>
      </dgm:prSet>
      <dgm:spPr/>
    </dgm:pt>
  </dgm:ptLst>
  <dgm:cxnLst>
    <dgm:cxn modelId="{AAA5E701-5D29-D447-8B6E-D8E99123E90F}" type="presOf" srcId="{86875B39-6CEE-4A48-812F-B35B126ABAE2}" destId="{E6E4DB53-7A65-F848-BC49-BB803780994A}" srcOrd="0" destOrd="0" presId="urn:microsoft.com/office/officeart/2005/8/layout/matrix1"/>
    <dgm:cxn modelId="{2CC85E0D-DE36-7D48-97FA-3ECCD33D96D5}" type="presOf" srcId="{6F097F0D-A36A-2447-935A-7E925402E6CD}" destId="{89C66290-D746-F449-93EB-3C9CF640C70E}" srcOrd="0" destOrd="0" presId="urn:microsoft.com/office/officeart/2005/8/layout/matrix1"/>
    <dgm:cxn modelId="{A9162217-FD34-1345-9DCC-2E0008AA37F5}" type="presOf" srcId="{B0E10844-958D-0F48-922B-DE2C49384B8A}" destId="{C8734B52-4C18-5146-940E-B77A959F0C86}" srcOrd="0" destOrd="0" presId="urn:microsoft.com/office/officeart/2005/8/layout/matrix1"/>
    <dgm:cxn modelId="{F7548D1E-BD07-4B40-972B-5020405F732D}" srcId="{6F097F0D-A36A-2447-935A-7E925402E6CD}" destId="{86875B39-6CEE-4A48-812F-B35B126ABAE2}" srcOrd="1" destOrd="0" parTransId="{6A2B941F-EBC5-2B4D-B2EF-AF7CEA39753B}" sibTransId="{55D324C1-42DB-3D46-9169-4D41FF031181}"/>
    <dgm:cxn modelId="{A8A0B633-5D08-FC45-9064-622A78A75C3E}" type="presOf" srcId="{86875B39-6CEE-4A48-812F-B35B126ABAE2}" destId="{4BB5B6E8-A24C-3B49-869F-DD4D426148D6}" srcOrd="1" destOrd="0" presId="urn:microsoft.com/office/officeart/2005/8/layout/matrix1"/>
    <dgm:cxn modelId="{3BEA3C35-D021-884E-899E-0B15FBE9D44E}" srcId="{6F097F0D-A36A-2447-935A-7E925402E6CD}" destId="{38A23A74-40D9-7C4B-9C8C-71F5B2DB3683}" srcOrd="2" destOrd="0" parTransId="{41DE8D55-D0C7-8E41-9ED0-3FB02DFDFC55}" sibTransId="{C899698B-2142-ED48-A8E2-61102A168618}"/>
    <dgm:cxn modelId="{356C9E71-A951-8843-B2B1-C74ECB1B2936}" type="presOf" srcId="{B0E10844-958D-0F48-922B-DE2C49384B8A}" destId="{65B124E0-7E95-AF41-B3CA-4CBB415ECADF}" srcOrd="1" destOrd="0" presId="urn:microsoft.com/office/officeart/2005/8/layout/matrix1"/>
    <dgm:cxn modelId="{22C96772-CF9B-2A45-8574-DF1A42673E18}" srcId="{6F097F0D-A36A-2447-935A-7E925402E6CD}" destId="{7C8FB43D-534F-D44A-ACBF-A31FC5D1E043}" srcOrd="0" destOrd="0" parTransId="{D089096C-7C02-6241-A4FD-74D0854B146A}" sibTransId="{9A46F05B-EFE6-CF43-BED4-2A20B3C0AAEC}"/>
    <dgm:cxn modelId="{10121A74-5F37-AB40-9B52-99BB1A631D74}" type="presOf" srcId="{38A23A74-40D9-7C4B-9C8C-71F5B2DB3683}" destId="{C7724873-F3C0-E642-8E05-6D044C086D90}" srcOrd="0" destOrd="0" presId="urn:microsoft.com/office/officeart/2005/8/layout/matrix1"/>
    <dgm:cxn modelId="{304EB981-9E8D-9F40-AAC2-E500B36560FD}" type="presOf" srcId="{7C8FB43D-534F-D44A-ACBF-A31FC5D1E043}" destId="{BD9EA878-74C7-6E45-B740-658C526386FB}" srcOrd="0" destOrd="0" presId="urn:microsoft.com/office/officeart/2005/8/layout/matrix1"/>
    <dgm:cxn modelId="{B0E0C78D-AAA1-5043-8ACD-545F9079C5B5}" type="presOf" srcId="{7C8FB43D-534F-D44A-ACBF-A31FC5D1E043}" destId="{382D7E00-B5F3-E94E-9B1C-A3AE3862A6F2}" srcOrd="1" destOrd="0" presId="urn:microsoft.com/office/officeart/2005/8/layout/matrix1"/>
    <dgm:cxn modelId="{A8E9CDE0-8469-2040-98F9-9DC0483015FA}" type="presOf" srcId="{F1560938-2285-2F41-9C0F-78CD8442F812}" destId="{B9328445-B6C4-8D42-BFEA-0441D6DE9507}" srcOrd="0" destOrd="0" presId="urn:microsoft.com/office/officeart/2005/8/layout/matrix1"/>
    <dgm:cxn modelId="{96C339FB-A29D-2A47-8AED-B3ABE63B0CA8}" srcId="{6F097F0D-A36A-2447-935A-7E925402E6CD}" destId="{B0E10844-958D-0F48-922B-DE2C49384B8A}" srcOrd="3" destOrd="0" parTransId="{19C0E3D3-80C1-A446-8381-2B347708D296}" sibTransId="{4516A840-170A-344C-AC1E-1517E819CF03}"/>
    <dgm:cxn modelId="{13162BFE-1E88-8043-9FFB-54E5CB1AD85D}" srcId="{F1560938-2285-2F41-9C0F-78CD8442F812}" destId="{6F097F0D-A36A-2447-935A-7E925402E6CD}" srcOrd="0" destOrd="0" parTransId="{0535F12C-F8D5-A647-A178-43A01BDE6B43}" sibTransId="{0FF7639E-8138-8046-ADA1-211EFDA71081}"/>
    <dgm:cxn modelId="{F73BC6FE-FA2A-D745-AC53-C42EAA07880C}" type="presOf" srcId="{38A23A74-40D9-7C4B-9C8C-71F5B2DB3683}" destId="{0DC6C159-641B-304A-8EB3-54CA43C7CA1C}" srcOrd="1" destOrd="0" presId="urn:microsoft.com/office/officeart/2005/8/layout/matrix1"/>
    <dgm:cxn modelId="{2B8362EE-2C5E-1245-AAEC-9E5D20767387}" type="presParOf" srcId="{B9328445-B6C4-8D42-BFEA-0441D6DE9507}" destId="{6FA71C57-A787-4642-9E4A-685D10680317}" srcOrd="0" destOrd="0" presId="urn:microsoft.com/office/officeart/2005/8/layout/matrix1"/>
    <dgm:cxn modelId="{EE361C3B-667A-D446-B239-2989CD50B101}" type="presParOf" srcId="{6FA71C57-A787-4642-9E4A-685D10680317}" destId="{BD9EA878-74C7-6E45-B740-658C526386FB}" srcOrd="0" destOrd="0" presId="urn:microsoft.com/office/officeart/2005/8/layout/matrix1"/>
    <dgm:cxn modelId="{07CA8DD5-45E0-3448-A430-220CD3C9DA6B}" type="presParOf" srcId="{6FA71C57-A787-4642-9E4A-685D10680317}" destId="{382D7E00-B5F3-E94E-9B1C-A3AE3862A6F2}" srcOrd="1" destOrd="0" presId="urn:microsoft.com/office/officeart/2005/8/layout/matrix1"/>
    <dgm:cxn modelId="{B94D3269-47D3-FA48-85AD-E1DD82B10729}" type="presParOf" srcId="{6FA71C57-A787-4642-9E4A-685D10680317}" destId="{E6E4DB53-7A65-F848-BC49-BB803780994A}" srcOrd="2" destOrd="0" presId="urn:microsoft.com/office/officeart/2005/8/layout/matrix1"/>
    <dgm:cxn modelId="{7E0C845F-6285-5E43-A382-DB25E3AAE737}" type="presParOf" srcId="{6FA71C57-A787-4642-9E4A-685D10680317}" destId="{4BB5B6E8-A24C-3B49-869F-DD4D426148D6}" srcOrd="3" destOrd="0" presId="urn:microsoft.com/office/officeart/2005/8/layout/matrix1"/>
    <dgm:cxn modelId="{56C219AF-07E3-F440-A273-23CBF2F69B46}" type="presParOf" srcId="{6FA71C57-A787-4642-9E4A-685D10680317}" destId="{C7724873-F3C0-E642-8E05-6D044C086D90}" srcOrd="4" destOrd="0" presId="urn:microsoft.com/office/officeart/2005/8/layout/matrix1"/>
    <dgm:cxn modelId="{B07A7150-0F05-5A42-A2F2-3A09C6C69D01}" type="presParOf" srcId="{6FA71C57-A787-4642-9E4A-685D10680317}" destId="{0DC6C159-641B-304A-8EB3-54CA43C7CA1C}" srcOrd="5" destOrd="0" presId="urn:microsoft.com/office/officeart/2005/8/layout/matrix1"/>
    <dgm:cxn modelId="{1D3637DF-C42B-1640-8D80-62A27B276191}" type="presParOf" srcId="{6FA71C57-A787-4642-9E4A-685D10680317}" destId="{C8734B52-4C18-5146-940E-B77A959F0C86}" srcOrd="6" destOrd="0" presId="urn:microsoft.com/office/officeart/2005/8/layout/matrix1"/>
    <dgm:cxn modelId="{75AD79E7-9F8B-EB49-A197-2150947B054D}" type="presParOf" srcId="{6FA71C57-A787-4642-9E4A-685D10680317}" destId="{65B124E0-7E95-AF41-B3CA-4CBB415ECADF}" srcOrd="7" destOrd="0" presId="urn:microsoft.com/office/officeart/2005/8/layout/matrix1"/>
    <dgm:cxn modelId="{479CC8FC-021D-AE45-8AC7-F816AE81A277}" type="presParOf" srcId="{B9328445-B6C4-8D42-BFEA-0441D6DE9507}" destId="{89C66290-D746-F449-93EB-3C9CF640C70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EA878-74C7-6E45-B740-658C526386FB}">
      <dsp:nvSpPr>
        <dsp:cNvPr id="0" name=""/>
        <dsp:cNvSpPr/>
      </dsp:nvSpPr>
      <dsp:spPr>
        <a:xfrm rot="16200000">
          <a:off x="1300609" y="-1300609"/>
          <a:ext cx="2880319" cy="5481538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tx1"/>
              </a:solidFill>
            </a:rPr>
            <a:t>Connecting policy and practice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Political agendas influencing practice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Linking research and development</a:t>
          </a:r>
        </a:p>
      </dsp:txBody>
      <dsp:txXfrm rot="5400000">
        <a:off x="0" y="0"/>
        <a:ext cx="5481538" cy="2160239"/>
      </dsp:txXfrm>
    </dsp:sp>
    <dsp:sp modelId="{E6E4DB53-7A65-F848-BC49-BB803780994A}">
      <dsp:nvSpPr>
        <dsp:cNvPr id="0" name=""/>
        <dsp:cNvSpPr/>
      </dsp:nvSpPr>
      <dsp:spPr>
        <a:xfrm>
          <a:off x="5481538" y="0"/>
          <a:ext cx="5481538" cy="2880319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tx1"/>
              </a:solidFill>
            </a:rPr>
            <a:t>Around current HE agendas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Integrity, academic freedom, academic citizenship, more? </a:t>
          </a:r>
        </a:p>
      </dsp:txBody>
      <dsp:txXfrm>
        <a:off x="5481538" y="0"/>
        <a:ext cx="5481538" cy="2160239"/>
      </dsp:txXfrm>
    </dsp:sp>
    <dsp:sp modelId="{C7724873-F3C0-E642-8E05-6D044C086D90}">
      <dsp:nvSpPr>
        <dsp:cNvPr id="0" name=""/>
        <dsp:cNvSpPr/>
      </dsp:nvSpPr>
      <dsp:spPr>
        <a:xfrm rot="10800000">
          <a:off x="0" y="2880319"/>
          <a:ext cx="5481538" cy="2880319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tx1"/>
              </a:solidFill>
            </a:rPr>
            <a:t>Building academic community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Across institutions, centres, units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Across disciplines and projects </a:t>
          </a:r>
        </a:p>
      </dsp:txBody>
      <dsp:txXfrm rot="10800000">
        <a:off x="0" y="3600399"/>
        <a:ext cx="5481538" cy="2160239"/>
      </dsp:txXfrm>
    </dsp:sp>
    <dsp:sp modelId="{C8734B52-4C18-5146-940E-B77A959F0C86}">
      <dsp:nvSpPr>
        <dsp:cNvPr id="0" name=""/>
        <dsp:cNvSpPr/>
      </dsp:nvSpPr>
      <dsp:spPr>
        <a:xfrm rot="5400000">
          <a:off x="6782147" y="1579710"/>
          <a:ext cx="2880319" cy="5481538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tx1"/>
              </a:solidFill>
            </a:rPr>
            <a:t>Creating a knowledge ecology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Linking academic, institutional, political, and societal contexts and stakeholders</a:t>
          </a:r>
        </a:p>
      </dsp:txBody>
      <dsp:txXfrm rot="-5400000">
        <a:off x="5481538" y="3600399"/>
        <a:ext cx="5481538" cy="2160239"/>
      </dsp:txXfrm>
    </dsp:sp>
    <dsp:sp modelId="{89C66290-D746-F449-93EB-3C9CF640C70E}">
      <dsp:nvSpPr>
        <dsp:cNvPr id="0" name=""/>
        <dsp:cNvSpPr/>
      </dsp:nvSpPr>
      <dsp:spPr>
        <a:xfrm>
          <a:off x="3384372" y="2088231"/>
          <a:ext cx="4194330" cy="158417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/>
            <a:t>HEPP</a:t>
          </a:r>
        </a:p>
        <a:p>
          <a:pPr marL="0" lvl="0" indent="0" algn="ctr" defTabSz="177800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/>
            <a:t>Goals and aims</a:t>
          </a:r>
        </a:p>
      </dsp:txBody>
      <dsp:txXfrm>
        <a:off x="3461705" y="2165564"/>
        <a:ext cx="4039664" cy="1429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13634-B036-8D43-81A9-2FF00767B84A}">
      <dsp:nvSpPr>
        <dsp:cNvPr id="0" name=""/>
        <dsp:cNvSpPr/>
      </dsp:nvSpPr>
      <dsp:spPr>
        <a:xfrm>
          <a:off x="406274" y="0"/>
          <a:ext cx="4802188" cy="4802188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Academic citizenship</a:t>
          </a:r>
        </a:p>
      </dsp:txBody>
      <dsp:txXfrm>
        <a:off x="2136022" y="240109"/>
        <a:ext cx="1342691" cy="720328"/>
      </dsp:txXfrm>
    </dsp:sp>
    <dsp:sp modelId="{0131D75F-1B6C-7C47-9779-50CF581DD1C0}">
      <dsp:nvSpPr>
        <dsp:cNvPr id="0" name=""/>
        <dsp:cNvSpPr/>
      </dsp:nvSpPr>
      <dsp:spPr>
        <a:xfrm>
          <a:off x="886493" y="960437"/>
          <a:ext cx="3841750" cy="3841750"/>
        </a:xfrm>
        <a:prstGeom prst="ellipse">
          <a:avLst/>
        </a:prstGeom>
        <a:solidFill>
          <a:schemeClr val="accent1">
            <a:shade val="80000"/>
            <a:hueOff val="116428"/>
            <a:satOff val="-2085"/>
            <a:lumOff val="8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Academic freedom</a:t>
          </a:r>
        </a:p>
      </dsp:txBody>
      <dsp:txXfrm>
        <a:off x="2136022" y="1190942"/>
        <a:ext cx="1342691" cy="691515"/>
      </dsp:txXfrm>
    </dsp:sp>
    <dsp:sp modelId="{F79A58D6-407B-F847-B2E5-0A51DA720EE9}">
      <dsp:nvSpPr>
        <dsp:cNvPr id="0" name=""/>
        <dsp:cNvSpPr/>
      </dsp:nvSpPr>
      <dsp:spPr>
        <a:xfrm>
          <a:off x="1366712" y="1920875"/>
          <a:ext cx="2881312" cy="2881312"/>
        </a:xfrm>
        <a:prstGeom prst="ellipse">
          <a:avLst/>
        </a:prstGeom>
        <a:solidFill>
          <a:schemeClr val="accent1">
            <a:shade val="80000"/>
            <a:hueOff val="232855"/>
            <a:satOff val="-4171"/>
            <a:lumOff val="17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/>
            <a:t>Research integrity</a:t>
          </a:r>
        </a:p>
      </dsp:txBody>
      <dsp:txXfrm>
        <a:off x="2136022" y="2136973"/>
        <a:ext cx="1342691" cy="648295"/>
      </dsp:txXfrm>
    </dsp:sp>
    <dsp:sp modelId="{2E15B188-EB61-4947-A6FC-91EE10E59F68}">
      <dsp:nvSpPr>
        <dsp:cNvPr id="0" name=""/>
        <dsp:cNvSpPr/>
      </dsp:nvSpPr>
      <dsp:spPr>
        <a:xfrm>
          <a:off x="1846930" y="2881312"/>
          <a:ext cx="1920875" cy="1920875"/>
        </a:xfrm>
        <a:prstGeom prst="ellipse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HEPP</a:t>
          </a:r>
        </a:p>
      </dsp:txBody>
      <dsp:txXfrm>
        <a:off x="2128236" y="3361531"/>
        <a:ext cx="1358263" cy="9604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EA878-74C7-6E45-B740-658C526386FB}">
      <dsp:nvSpPr>
        <dsp:cNvPr id="0" name=""/>
        <dsp:cNvSpPr/>
      </dsp:nvSpPr>
      <dsp:spPr>
        <a:xfrm rot="16200000">
          <a:off x="1300609" y="-1300609"/>
          <a:ext cx="2880319" cy="5481538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tx1"/>
              </a:solidFill>
            </a:rPr>
            <a:t>Meetings and events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Regular HEPP meetings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Seminars, webinars, conferences</a:t>
          </a:r>
        </a:p>
      </dsp:txBody>
      <dsp:txXfrm rot="5400000">
        <a:off x="0" y="0"/>
        <a:ext cx="5481538" cy="2160239"/>
      </dsp:txXfrm>
    </dsp:sp>
    <dsp:sp modelId="{E6E4DB53-7A65-F848-BC49-BB803780994A}">
      <dsp:nvSpPr>
        <dsp:cNvPr id="0" name=""/>
        <dsp:cNvSpPr/>
      </dsp:nvSpPr>
      <dsp:spPr>
        <a:xfrm>
          <a:off x="5481538" y="0"/>
          <a:ext cx="5481538" cy="2880319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tx1"/>
              </a:solidFill>
            </a:rPr>
            <a:t>Collaborative writing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Special issues, joint papers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Edited volume </a:t>
          </a:r>
        </a:p>
      </dsp:txBody>
      <dsp:txXfrm>
        <a:off x="5481538" y="0"/>
        <a:ext cx="5481538" cy="2160239"/>
      </dsp:txXfrm>
    </dsp:sp>
    <dsp:sp modelId="{C7724873-F3C0-E642-8E05-6D044C086D90}">
      <dsp:nvSpPr>
        <dsp:cNvPr id="0" name=""/>
        <dsp:cNvSpPr/>
      </dsp:nvSpPr>
      <dsp:spPr>
        <a:xfrm rot="10800000">
          <a:off x="0" y="2880319"/>
          <a:ext cx="5481538" cy="2880319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tx1"/>
              </a:solidFill>
            </a:rPr>
            <a:t>Policy and practice discussions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Engaging in critical debate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Academic and policy community </a:t>
          </a:r>
        </a:p>
      </dsp:txBody>
      <dsp:txXfrm rot="10800000">
        <a:off x="0" y="3600399"/>
        <a:ext cx="5481538" cy="2160239"/>
      </dsp:txXfrm>
    </dsp:sp>
    <dsp:sp modelId="{C8734B52-4C18-5146-940E-B77A959F0C86}">
      <dsp:nvSpPr>
        <dsp:cNvPr id="0" name=""/>
        <dsp:cNvSpPr/>
      </dsp:nvSpPr>
      <dsp:spPr>
        <a:xfrm rot="5400000">
          <a:off x="6782147" y="1579710"/>
          <a:ext cx="2880319" cy="5481538"/>
        </a:xfrm>
        <a:prstGeom prst="round1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tx1"/>
              </a:solidFill>
            </a:rPr>
            <a:t>Communication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DUN website and newsletters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tx1"/>
              </a:solidFill>
            </a:rPr>
            <a:t>Site for knowledge sharing</a:t>
          </a:r>
        </a:p>
      </dsp:txBody>
      <dsp:txXfrm rot="-5400000">
        <a:off x="5481538" y="3600399"/>
        <a:ext cx="5481538" cy="2160239"/>
      </dsp:txXfrm>
    </dsp:sp>
    <dsp:sp modelId="{89C66290-D746-F449-93EB-3C9CF640C70E}">
      <dsp:nvSpPr>
        <dsp:cNvPr id="0" name=""/>
        <dsp:cNvSpPr/>
      </dsp:nvSpPr>
      <dsp:spPr>
        <a:xfrm>
          <a:off x="3384372" y="2088231"/>
          <a:ext cx="4194330" cy="1584175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b="1" kern="1200" dirty="0"/>
            <a:t>Activities </a:t>
          </a:r>
        </a:p>
      </dsp:txBody>
      <dsp:txXfrm>
        <a:off x="3461705" y="2165564"/>
        <a:ext cx="4039664" cy="1429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BF2E-613B-5740-8BA6-F704FF582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2DE6A-E038-6F42-9E55-CF9D74A70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91F5F-8BA5-C34A-9A29-21BF06EAC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0F72-CF00-234B-BF93-45C61438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6B445-6732-044A-8CE2-3852D7E0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67165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2CEB0-7498-A443-A8B0-707178E5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0BC991-26F3-784C-B095-4D3B02A62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33622-21C7-FE45-BFBB-B559C247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20E02-665F-3D4F-AA7B-AD916D7E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2F463-6BE0-D24C-8778-EEA32177E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1880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94A800-A310-7D48-B49A-24C66765A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BA0D3-5D4C-CD45-8D20-1F4A5C8B6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68FE0-7B7E-CA4C-8C50-0CF5FF5D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21875-C9BA-BF41-A51E-E4143275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EF6F9-4F89-E54F-868D-6EF88B6C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243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095" y="1960079"/>
            <a:ext cx="10222987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-1974112" y="340162"/>
            <a:ext cx="182636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 sz="1800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22" name="Slide Number Placeholder 21" hidden="1"/>
          <p:cNvSpPr>
            <a:spLocks noGrp="1"/>
          </p:cNvSpPr>
          <p:nvPr>
            <p:ph type="sldNum" sz="quarter" idx="10"/>
          </p:nvPr>
        </p:nvSpPr>
        <p:spPr>
          <a:xfrm>
            <a:off x="0" y="6984000"/>
            <a:ext cx="0" cy="0"/>
          </a:xfrm>
        </p:spPr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35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5A55B-F2CE-CB4F-A782-FBF8AC32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91F67-E0B3-4647-B840-30E579C6F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D84B7-7889-0B48-AB66-AC5FD9AE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47BFE-AE40-6A49-84B8-1E6F7A4E0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E2726-E361-7342-BDEE-B66151C8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78113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B0D5D-5CA0-3F4D-9F9C-692BE950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88CAD-2251-014E-A69E-36CA65E74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11D3E-78B9-9A4A-B9AE-691BFA2D8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8188C-1121-2B4D-9DBD-4C52CB68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C0A50-920E-A04C-9E7B-EEEEE59A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4020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DC0D1-508D-234E-95A5-E113EF83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F651C-1257-6B49-A395-7B946295F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E3BD0-4E3A-7941-890B-5FC304C27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31B46-3904-E247-BED6-8E82548BD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3BAA3-45F9-1D4A-8875-BFEDA000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02714-F3F4-6C40-90AE-EE36C4C5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54333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3F515-B480-8741-9B62-F73F88307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74C0F-028A-4643-ACCA-FBF0CC61F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08FB1-4A41-D947-A2F7-00A7879D1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7C752F-EA9E-624F-A657-0B25D6314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26822-AE1E-A04C-9027-412F1A72E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E87982-F6EE-9849-9C75-3D489815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F25E8A-4557-C64F-9338-407BA4CD3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8CBFDD-21B6-9E42-A076-8DEFA97F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69664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24C1-8039-844B-8ED0-8DBB734AC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AA65F2-B4BF-234A-8F8B-8AFAA4199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C9CE5-DF8F-4748-85D4-188F4410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B4994-F99B-5944-8AD4-09C09446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6033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7D673-6FEA-F64D-AC73-7FC8E629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ABDFB6-4C17-3C46-B6CD-E8730FF7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50543-57D1-7543-842E-4876FA52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660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7C7A-0AA8-DB42-8DDF-A01C2981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7710E-5FBB-2D48-98E8-1F39555F7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F4B12-83AC-AE4E-9B6B-04F3D14E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C9F5A-D617-2D4A-B04C-B4DD14D9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82CBD-B92A-EA41-BEB2-805B9025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A5601-F528-1843-A538-772C045A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6785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D206-99AD-A149-8078-2DC414B68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7FEB40-5916-3E4E-8675-288BDDB3DC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49C81-AC91-AD4E-AB35-4F4E85A4F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3ACCB-2EA5-A349-A89E-64242BB1A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7120C-31CB-7C4F-81E9-FD4D6B46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54CAC-3322-5345-BA61-E1896C64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9707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D268D-5E4B-B64D-98DE-25DF5983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D0BC0-19C5-764D-9C35-0F408B51D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C27E9-FCF6-1641-A37D-DE7954A7B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249C-165A-0B4D-90EC-9F615AD60535}" type="datetimeFigureOut">
              <a:rPr lang="en-DK" smtClean="0"/>
              <a:t>20/05/2020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6CB97-5D3C-934E-86AF-54D129FD0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53722-195E-BF46-ABF4-B4B96E8AC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EB03-E329-B544-AA9D-B297DBED0CD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5749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un-net.dk/sigs-special-interest-groups/hepp-higher-education-policy-and-practic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B021C-D115-1142-82A0-D098271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DK" dirty="0"/>
              <a:t>Higher Education </a:t>
            </a:r>
            <a:br>
              <a:rPr lang="en-DK" dirty="0"/>
            </a:br>
            <a:r>
              <a:rPr lang="en-DK" dirty="0"/>
              <a:t>Policy and Practice (HEPP)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BC541-1071-7246-8726-CDFB70FDC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DK" dirty="0"/>
          </a:p>
          <a:p>
            <a:r>
              <a:rPr lang="en-DK" dirty="0"/>
              <a:t>Launch of special interest group (SIG)</a:t>
            </a:r>
          </a:p>
          <a:p>
            <a:r>
              <a:rPr lang="en-DK" dirty="0"/>
              <a:t>Dansk Universitetspædagogisk Netværk (DUN) </a:t>
            </a:r>
          </a:p>
          <a:p>
            <a:r>
              <a:rPr lang="en-DK" dirty="0"/>
              <a:t>May 20th, 2020</a:t>
            </a:r>
          </a:p>
        </p:txBody>
      </p:sp>
    </p:spTree>
    <p:extLst>
      <p:ext uri="{BB962C8B-B14F-4D97-AF65-F5344CB8AC3E}">
        <p14:creationId xmlns:p14="http://schemas.microsoft.com/office/powerpoint/2010/main" val="271958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8113-E130-1346-862A-EF4E0768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Welcome and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D797A-89D5-6144-A723-B4FCE331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DK" b="1" dirty="0"/>
          </a:p>
          <a:p>
            <a:r>
              <a:rPr lang="en-DK" b="1" dirty="0"/>
              <a:t>Coordinators: </a:t>
            </a:r>
            <a:r>
              <a:rPr lang="en-DK" dirty="0"/>
              <a:t>Søren Bengtsen, Susan Wright, and Lise Degn (all AU)</a:t>
            </a:r>
          </a:p>
          <a:p>
            <a:endParaRPr lang="en-DK" dirty="0"/>
          </a:p>
          <a:p>
            <a:r>
              <a:rPr lang="en-DK" b="1" dirty="0"/>
              <a:t>Members: </a:t>
            </a:r>
            <a:r>
              <a:rPr lang="en-DK" dirty="0"/>
              <a:t>33 members, from 8 different institutions (VIA, ITU, DTU, RUC, AU, KU, SDU, and AAU) </a:t>
            </a:r>
          </a:p>
          <a:p>
            <a:pPr marL="0" indent="0">
              <a:buNone/>
            </a:pPr>
            <a:r>
              <a:rPr lang="en-DK" dirty="0"/>
              <a:t>SIG webpage: </a:t>
            </a:r>
            <a:r>
              <a:rPr lang="en-GB" dirty="0">
                <a:hlinkClick r:id="rId2"/>
              </a:rPr>
              <a:t>https://dun-net.dk/sigs-special-interest-groups/hepp-higher-education-policy-and-practice/</a:t>
            </a:r>
            <a:endParaRPr lang="en-GB" dirty="0"/>
          </a:p>
          <a:p>
            <a:pPr marL="0" indent="0">
              <a:buNone/>
            </a:pPr>
            <a:endParaRPr lang="en-DK" dirty="0"/>
          </a:p>
          <a:p>
            <a:r>
              <a:rPr lang="en-DK" b="1" dirty="0"/>
              <a:t>Participants</a:t>
            </a:r>
            <a:r>
              <a:rPr lang="en-GB" b="1" dirty="0"/>
              <a:t> introduce themselves</a:t>
            </a:r>
            <a:r>
              <a:rPr lang="en-DK" b="1" dirty="0"/>
              <a:t>: </a:t>
            </a:r>
            <a:r>
              <a:rPr lang="en-DK" dirty="0"/>
              <a:t>Name, institution, interest in SIG</a:t>
            </a:r>
          </a:p>
          <a:p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53566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3B10A-B12E-824C-9141-F3002801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3FEFF-6D34-6F43-AB52-CF4CC323E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85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DK" sz="2400" dirty="0"/>
          </a:p>
          <a:p>
            <a:pPr marL="0" indent="0">
              <a:buNone/>
            </a:pPr>
            <a:r>
              <a:rPr lang="en-US" sz="2400" dirty="0"/>
              <a:t>10.00-10.20: Welcome and presentations</a:t>
            </a:r>
          </a:p>
          <a:p>
            <a:pPr marL="0" indent="0">
              <a:buNone/>
            </a:pPr>
            <a:r>
              <a:rPr lang="en-US" sz="2400" dirty="0"/>
              <a:t>10.20-10.35: Introduction to HEPP and themes (Søren)</a:t>
            </a:r>
          </a:p>
          <a:p>
            <a:pPr marL="0" indent="0">
              <a:buNone/>
            </a:pPr>
            <a:r>
              <a:rPr lang="en-US" sz="2400" dirty="0"/>
              <a:t>10.35-10.50: Theme 1: Integrity - Planned events and activities (Lise and Sue)</a:t>
            </a:r>
          </a:p>
          <a:p>
            <a:pPr marL="0" indent="0">
              <a:buNone/>
            </a:pPr>
            <a:r>
              <a:rPr lang="en-US" sz="2400" dirty="0"/>
              <a:t>10.50-11.00: Break</a:t>
            </a:r>
          </a:p>
          <a:p>
            <a:pPr marL="0" indent="0">
              <a:buNone/>
            </a:pPr>
            <a:r>
              <a:rPr lang="en-US" sz="2400" dirty="0"/>
              <a:t>11.00-11.25: Group discussions between participants in break-out rooms</a:t>
            </a:r>
          </a:p>
          <a:p>
            <a:pPr marL="0" indent="0">
              <a:buNone/>
            </a:pPr>
            <a:r>
              <a:rPr lang="en-US" sz="2400" dirty="0"/>
              <a:t>11.25-11.45: Plenary discussion</a:t>
            </a:r>
          </a:p>
          <a:p>
            <a:pPr marL="0" indent="0">
              <a:buNone/>
            </a:pPr>
            <a:r>
              <a:rPr lang="en-US" sz="2400" dirty="0"/>
              <a:t>11.45-12.00: Recap, closing, and good-bye</a:t>
            </a:r>
          </a:p>
          <a:p>
            <a:pPr marL="0" indent="0">
              <a:buNone/>
            </a:pP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05846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2C30-F371-B04B-A1D6-E04AFEB79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231146"/>
            <a:ext cx="11557000" cy="1191653"/>
          </a:xfrm>
        </p:spPr>
        <p:txBody>
          <a:bodyPr/>
          <a:lstStyle/>
          <a:p>
            <a:r>
              <a:rPr lang="en-DK" dirty="0"/>
              <a:t>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90FC4F-CCDD-B447-BDD2-A922F848CA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7500" y="404665"/>
          <a:ext cx="10963076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72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1D06E-F2C4-584C-A15A-11DB77FCB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574"/>
            <a:ext cx="10515600" cy="1325563"/>
          </a:xfrm>
        </p:spPr>
        <p:txBody>
          <a:bodyPr/>
          <a:lstStyle/>
          <a:p>
            <a:r>
              <a:rPr lang="en-DK" dirty="0"/>
              <a:t>Three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A10BD-8695-414C-9F1F-A282AFCDB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936" y="930525"/>
            <a:ext cx="5614737" cy="5447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sz="2000" b="1" dirty="0"/>
              <a:t>Purpose of themes</a:t>
            </a:r>
          </a:p>
          <a:p>
            <a:pPr>
              <a:lnSpc>
                <a:spcPct val="80000"/>
              </a:lnSpc>
            </a:pPr>
            <a:r>
              <a:rPr lang="en-GB" sz="2000" i="1" dirty="0"/>
              <a:t>Dynamic: </a:t>
            </a:r>
            <a:r>
              <a:rPr lang="en-GB" sz="2000" dirty="0"/>
              <a:t>Some stop, others begin</a:t>
            </a:r>
          </a:p>
          <a:p>
            <a:pPr>
              <a:lnSpc>
                <a:spcPct val="80000"/>
              </a:lnSpc>
            </a:pPr>
            <a:r>
              <a:rPr lang="en-GB" sz="2000" i="1" dirty="0"/>
              <a:t>Joint agency: </a:t>
            </a:r>
            <a:r>
              <a:rPr lang="en-GB" sz="2000" dirty="0"/>
              <a:t>Gives HEPP focus, momentum</a:t>
            </a:r>
          </a:p>
          <a:p>
            <a:pPr>
              <a:lnSpc>
                <a:spcPct val="80000"/>
              </a:lnSpc>
            </a:pPr>
            <a:r>
              <a:rPr lang="en-GB" sz="2000" i="1" dirty="0"/>
              <a:t>Communal: </a:t>
            </a:r>
            <a:r>
              <a:rPr lang="en-GB" sz="2000" dirty="0"/>
              <a:t>Ownership between members</a:t>
            </a:r>
            <a:endParaRPr lang="en-DK" sz="2000" dirty="0"/>
          </a:p>
          <a:p>
            <a:pPr marL="0" indent="0">
              <a:lnSpc>
                <a:spcPct val="80000"/>
              </a:lnSpc>
              <a:buNone/>
            </a:pPr>
            <a:endParaRPr lang="en-GB" sz="2000" b="1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000" b="1" dirty="0"/>
              <a:t>Research integrity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Ethical issues of trust, scientific responsibility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Social contract between academics and society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000" b="1" dirty="0"/>
              <a:t>Academic freedom 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Rights of freedom of voice, students and teachers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Truth-telling, critical debate, critical being  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GB" sz="2000" b="1" dirty="0"/>
              <a:t>Academic citizenship 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Meaning and purpose of universities today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Societal partnerships, stakeholder collaboration 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3DC5A83-F73D-AA4B-8E9B-9966D9811C1A}"/>
              </a:ext>
            </a:extLst>
          </p:cNvPr>
          <p:cNvGraphicFramePr/>
          <p:nvPr/>
        </p:nvGraphicFramePr>
        <p:xfrm>
          <a:off x="838200" y="1576137"/>
          <a:ext cx="5614737" cy="4802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43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2C30-F371-B04B-A1D6-E04AFEB79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231146"/>
            <a:ext cx="11557000" cy="1191653"/>
          </a:xfrm>
        </p:spPr>
        <p:txBody>
          <a:bodyPr/>
          <a:lstStyle/>
          <a:p>
            <a:r>
              <a:rPr lang="en-DK" dirty="0"/>
              <a:t>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90FC4F-CCDD-B447-BDD2-A922F848CA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7500" y="404665"/>
          <a:ext cx="10963076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832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9E37-7A88-A942-8412-309F5D51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FD3B1-96BE-0246-B9E0-3B39EF76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DK" dirty="0"/>
          </a:p>
          <a:p>
            <a:pPr marL="0" indent="0">
              <a:buNone/>
            </a:pPr>
            <a:endParaRPr lang="en-DK" dirty="0"/>
          </a:p>
          <a:p>
            <a:pPr marL="514350" indent="-514350">
              <a:buAutoNum type="arabicPeriod"/>
            </a:pPr>
            <a:r>
              <a:rPr lang="en-DK" dirty="0"/>
              <a:t>What do you see as </a:t>
            </a:r>
            <a:r>
              <a:rPr lang="en-GB" dirty="0"/>
              <a:t>HEPP’s </a:t>
            </a:r>
            <a:r>
              <a:rPr lang="en-DK" dirty="0"/>
              <a:t>main goal(s)?</a:t>
            </a:r>
          </a:p>
          <a:p>
            <a:pPr marL="514350" indent="-514350">
              <a:buAutoNum type="arabicPeriod"/>
            </a:pPr>
            <a:endParaRPr lang="en-DK" dirty="0"/>
          </a:p>
          <a:p>
            <a:pPr marL="514350" indent="-514350">
              <a:buAutoNum type="arabicPeriod"/>
            </a:pPr>
            <a:r>
              <a:rPr lang="en-GB" dirty="0"/>
              <a:t>What activities and events do you hope to see in HEPP?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Do you have suggestions for future themes for HEPP?</a:t>
            </a: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415718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368</Words>
  <Application>Microsoft Macintosh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Higher Education  Policy and Practice (HEPP)</vt:lpstr>
      <vt:lpstr>Welcome and introductions</vt:lpstr>
      <vt:lpstr>Programme</vt:lpstr>
      <vt:lpstr>s</vt:lpstr>
      <vt:lpstr>Three themes</vt:lpstr>
      <vt:lpstr>s</vt:lpstr>
      <vt:lpstr>Group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Søren Smedegaard Bengtsen</dc:creator>
  <cp:lastModifiedBy>Søren Smedegaard Bengtsen</cp:lastModifiedBy>
  <cp:revision>45</cp:revision>
  <dcterms:created xsi:type="dcterms:W3CDTF">2020-05-07T10:18:28Z</dcterms:created>
  <dcterms:modified xsi:type="dcterms:W3CDTF">2020-05-20T06:50:58Z</dcterms:modified>
</cp:coreProperties>
</file>